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66" r:id="rId3"/>
    <p:sldId id="265" r:id="rId4"/>
    <p:sldId id="260" r:id="rId5"/>
    <p:sldId id="261" r:id="rId6"/>
    <p:sldId id="262" r:id="rId7"/>
    <p:sldId id="263" r:id="rId8"/>
    <p:sldId id="264" r:id="rId9"/>
    <p:sldId id="268" r:id="rId10"/>
    <p:sldId id="267" r:id="rId11"/>
    <p:sldId id="258" r:id="rId12"/>
    <p:sldId id="25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2" d="100"/>
          <a:sy n="62" d="100"/>
        </p:scale>
        <p:origin x="804"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Huggins" userId="5eacd508-b924-4346-9c02-775cdd3ce41a" providerId="ADAL" clId="{3C38E23F-3D98-4459-BD29-1FF083F5FA8A}"/>
    <pc:docChg chg="undo redo custSel addSld delSld modSld sldOrd addMainMaster delMainMaster modMainMaster">
      <pc:chgData name="Kevin Huggins" userId="5eacd508-b924-4346-9c02-775cdd3ce41a" providerId="ADAL" clId="{3C38E23F-3D98-4459-BD29-1FF083F5FA8A}" dt="2023-08-17T21:21:35.133" v="686" actId="729"/>
      <pc:docMkLst>
        <pc:docMk/>
      </pc:docMkLst>
      <pc:sldChg chg="modSp new mod ord modShow">
        <pc:chgData name="Kevin Huggins" userId="5eacd508-b924-4346-9c02-775cdd3ce41a" providerId="ADAL" clId="{3C38E23F-3D98-4459-BD29-1FF083F5FA8A}" dt="2023-08-17T21:21:35.133" v="686" actId="729"/>
        <pc:sldMkLst>
          <pc:docMk/>
          <pc:sldMk cId="3394874847" sldId="256"/>
        </pc:sldMkLst>
        <pc:spChg chg="mod">
          <ac:chgData name="Kevin Huggins" userId="5eacd508-b924-4346-9c02-775cdd3ce41a" providerId="ADAL" clId="{3C38E23F-3D98-4459-BD29-1FF083F5FA8A}" dt="2023-08-17T20:33:50.477" v="509" actId="20577"/>
          <ac:spMkLst>
            <pc:docMk/>
            <pc:sldMk cId="3394874847" sldId="256"/>
            <ac:spMk id="3" creationId="{D73839AA-65EC-D3DB-37AA-4D740CC7F4CD}"/>
          </ac:spMkLst>
        </pc:spChg>
      </pc:sldChg>
      <pc:sldChg chg="modSp new mod ord">
        <pc:chgData name="Kevin Huggins" userId="5eacd508-b924-4346-9c02-775cdd3ce41a" providerId="ADAL" clId="{3C38E23F-3D98-4459-BD29-1FF083F5FA8A}" dt="2023-08-17T21:21:24.179" v="685"/>
        <pc:sldMkLst>
          <pc:docMk/>
          <pc:sldMk cId="1286616570" sldId="257"/>
        </pc:sldMkLst>
        <pc:spChg chg="mod">
          <ac:chgData name="Kevin Huggins" userId="5eacd508-b924-4346-9c02-775cdd3ce41a" providerId="ADAL" clId="{3C38E23F-3D98-4459-BD29-1FF083F5FA8A}" dt="2023-08-16T17:14:46.350" v="3"/>
          <ac:spMkLst>
            <pc:docMk/>
            <pc:sldMk cId="1286616570" sldId="257"/>
            <ac:spMk id="2" creationId="{3EA54656-3C0D-8CA5-AEEF-272FB7DC9B72}"/>
          </ac:spMkLst>
        </pc:spChg>
        <pc:spChg chg="mod">
          <ac:chgData name="Kevin Huggins" userId="5eacd508-b924-4346-9c02-775cdd3ce41a" providerId="ADAL" clId="{3C38E23F-3D98-4459-BD29-1FF083F5FA8A}" dt="2023-08-16T17:14:52.259" v="21" actId="20577"/>
          <ac:spMkLst>
            <pc:docMk/>
            <pc:sldMk cId="1286616570" sldId="257"/>
            <ac:spMk id="3" creationId="{84332A65-5919-E9D6-1DD9-032957DD3F72}"/>
          </ac:spMkLst>
        </pc:spChg>
      </pc:sldChg>
      <pc:sldChg chg="modSp new mod ord modShow">
        <pc:chgData name="Kevin Huggins" userId="5eacd508-b924-4346-9c02-775cdd3ce41a" providerId="ADAL" clId="{3C38E23F-3D98-4459-BD29-1FF083F5FA8A}" dt="2023-08-17T21:21:35.133" v="686" actId="729"/>
        <pc:sldMkLst>
          <pc:docMk/>
          <pc:sldMk cId="151710641" sldId="258"/>
        </pc:sldMkLst>
        <pc:spChg chg="mod">
          <ac:chgData name="Kevin Huggins" userId="5eacd508-b924-4346-9c02-775cdd3ce41a" providerId="ADAL" clId="{3C38E23F-3D98-4459-BD29-1FF083F5FA8A}" dt="2023-08-16T17:15:47.897" v="24" actId="20577"/>
          <ac:spMkLst>
            <pc:docMk/>
            <pc:sldMk cId="151710641" sldId="258"/>
            <ac:spMk id="2" creationId="{4F40B884-A461-413D-3DAB-29F07EA09577}"/>
          </ac:spMkLst>
        </pc:spChg>
        <pc:spChg chg="mod">
          <ac:chgData name="Kevin Huggins" userId="5eacd508-b924-4346-9c02-775cdd3ce41a" providerId="ADAL" clId="{3C38E23F-3D98-4459-BD29-1FF083F5FA8A}" dt="2023-08-16T17:17:00.216" v="139" actId="20577"/>
          <ac:spMkLst>
            <pc:docMk/>
            <pc:sldMk cId="151710641" sldId="258"/>
            <ac:spMk id="3" creationId="{EBC52641-EAAC-39C7-F567-73B817D38133}"/>
          </ac:spMkLst>
        </pc:spChg>
      </pc:sldChg>
      <pc:sldChg chg="new del">
        <pc:chgData name="Kevin Huggins" userId="5eacd508-b924-4346-9c02-775cdd3ce41a" providerId="ADAL" clId="{3C38E23F-3D98-4459-BD29-1FF083F5FA8A}" dt="2023-08-17T21:00:33.662" v="533" actId="47"/>
        <pc:sldMkLst>
          <pc:docMk/>
          <pc:sldMk cId="833716891" sldId="259"/>
        </pc:sldMkLst>
      </pc:sldChg>
      <pc:sldChg chg="addSp delSp modSp add mod modClrScheme chgLayout">
        <pc:chgData name="Kevin Huggins" userId="5eacd508-b924-4346-9c02-775cdd3ce41a" providerId="ADAL" clId="{3C38E23F-3D98-4459-BD29-1FF083F5FA8A}" dt="2023-08-17T21:03:39.196" v="620" actId="1036"/>
        <pc:sldMkLst>
          <pc:docMk/>
          <pc:sldMk cId="1666310561" sldId="260"/>
        </pc:sldMkLst>
        <pc:spChg chg="mod ord">
          <ac:chgData name="Kevin Huggins" userId="5eacd508-b924-4346-9c02-775cdd3ce41a" providerId="ADAL" clId="{3C38E23F-3D98-4459-BD29-1FF083F5FA8A}" dt="2023-08-17T21:02:05.734" v="543" actId="700"/>
          <ac:spMkLst>
            <pc:docMk/>
            <pc:sldMk cId="1666310561" sldId="260"/>
            <ac:spMk id="2" creationId="{C58F0657-FC43-4A53-8280-A8BADA48D192}"/>
          </ac:spMkLst>
        </pc:spChg>
        <pc:spChg chg="mod ord">
          <ac:chgData name="Kevin Huggins" userId="5eacd508-b924-4346-9c02-775cdd3ce41a" providerId="ADAL" clId="{3C38E23F-3D98-4459-BD29-1FF083F5FA8A}" dt="2023-08-17T21:03:30.411" v="582" actId="1036"/>
          <ac:spMkLst>
            <pc:docMk/>
            <pc:sldMk cId="1666310561" sldId="260"/>
            <ac:spMk id="3" creationId="{D11B06D0-B0B3-4153-AE87-6B4BCD55DD54}"/>
          </ac:spMkLst>
        </pc:spChg>
        <pc:spChg chg="mod ord">
          <ac:chgData name="Kevin Huggins" userId="5eacd508-b924-4346-9c02-775cdd3ce41a" providerId="ADAL" clId="{3C38E23F-3D98-4459-BD29-1FF083F5FA8A}" dt="2023-08-17T21:03:39.196" v="620" actId="1036"/>
          <ac:spMkLst>
            <pc:docMk/>
            <pc:sldMk cId="1666310561" sldId="260"/>
            <ac:spMk id="4" creationId="{4FC5CE2E-DC88-4153-A84D-1FB1897C11E9}"/>
          </ac:spMkLst>
        </pc:spChg>
        <pc:spChg chg="add del mod ord">
          <ac:chgData name="Kevin Huggins" userId="5eacd508-b924-4346-9c02-775cdd3ce41a" providerId="ADAL" clId="{3C38E23F-3D98-4459-BD29-1FF083F5FA8A}" dt="2023-08-17T21:03:19.962" v="550" actId="478"/>
          <ac:spMkLst>
            <pc:docMk/>
            <pc:sldMk cId="1666310561" sldId="260"/>
            <ac:spMk id="6" creationId="{07B68274-7170-E620-5C36-76C3BFB57419}"/>
          </ac:spMkLst>
        </pc:spChg>
        <pc:spChg chg="add del mod ord">
          <ac:chgData name="Kevin Huggins" userId="5eacd508-b924-4346-9c02-775cdd3ce41a" providerId="ADAL" clId="{3C38E23F-3D98-4459-BD29-1FF083F5FA8A}" dt="2023-08-17T21:03:23.438" v="552" actId="478"/>
          <ac:spMkLst>
            <pc:docMk/>
            <pc:sldMk cId="1666310561" sldId="260"/>
            <ac:spMk id="7" creationId="{616D046F-A783-1958-0508-7E62B58D4E66}"/>
          </ac:spMkLst>
        </pc:spChg>
      </pc:sldChg>
      <pc:sldChg chg="addSp delSp modSp add mod modClrScheme chgLayout">
        <pc:chgData name="Kevin Huggins" userId="5eacd508-b924-4346-9c02-775cdd3ce41a" providerId="ADAL" clId="{3C38E23F-3D98-4459-BD29-1FF083F5FA8A}" dt="2023-08-17T21:03:54.160" v="675" actId="1035"/>
        <pc:sldMkLst>
          <pc:docMk/>
          <pc:sldMk cId="566690087" sldId="261"/>
        </pc:sldMkLst>
        <pc:spChg chg="mod ord">
          <ac:chgData name="Kevin Huggins" userId="5eacd508-b924-4346-9c02-775cdd3ce41a" providerId="ADAL" clId="{3C38E23F-3D98-4459-BD29-1FF083F5FA8A}" dt="2023-08-17T21:02:21.888" v="544" actId="700"/>
          <ac:spMkLst>
            <pc:docMk/>
            <pc:sldMk cId="566690087" sldId="261"/>
            <ac:spMk id="2" creationId="{C58F0657-FC43-4A53-8280-A8BADA48D192}"/>
          </ac:spMkLst>
        </pc:spChg>
        <pc:spChg chg="mod ord">
          <ac:chgData name="Kevin Huggins" userId="5eacd508-b924-4346-9c02-775cdd3ce41a" providerId="ADAL" clId="{3C38E23F-3D98-4459-BD29-1FF083F5FA8A}" dt="2023-08-17T21:03:47.852" v="643" actId="1035"/>
          <ac:spMkLst>
            <pc:docMk/>
            <pc:sldMk cId="566690087" sldId="261"/>
            <ac:spMk id="3" creationId="{D11B06D0-B0B3-4153-AE87-6B4BCD55DD54}"/>
          </ac:spMkLst>
        </pc:spChg>
        <pc:spChg chg="mod ord">
          <ac:chgData name="Kevin Huggins" userId="5eacd508-b924-4346-9c02-775cdd3ce41a" providerId="ADAL" clId="{3C38E23F-3D98-4459-BD29-1FF083F5FA8A}" dt="2023-08-17T21:03:54.160" v="675" actId="1035"/>
          <ac:spMkLst>
            <pc:docMk/>
            <pc:sldMk cId="566690087" sldId="261"/>
            <ac:spMk id="4" creationId="{4FC5CE2E-DC88-4153-A84D-1FB1897C11E9}"/>
          </ac:spMkLst>
        </pc:spChg>
        <pc:spChg chg="add del mod ord">
          <ac:chgData name="Kevin Huggins" userId="5eacd508-b924-4346-9c02-775cdd3ce41a" providerId="ADAL" clId="{3C38E23F-3D98-4459-BD29-1FF083F5FA8A}" dt="2023-08-17T21:03:07.938" v="547" actId="478"/>
          <ac:spMkLst>
            <pc:docMk/>
            <pc:sldMk cId="566690087" sldId="261"/>
            <ac:spMk id="5" creationId="{C033A4D2-BD7C-EB9D-ABA2-DB8CD6B2DB63}"/>
          </ac:spMkLst>
        </pc:spChg>
        <pc:spChg chg="mod">
          <ac:chgData name="Kevin Huggins" userId="5eacd508-b924-4346-9c02-775cdd3ce41a" providerId="ADAL" clId="{3C38E23F-3D98-4459-BD29-1FF083F5FA8A}" dt="2023-08-17T21:03:02.548" v="546" actId="20577"/>
          <ac:spMkLst>
            <pc:docMk/>
            <pc:sldMk cId="566690087" sldId="261"/>
            <ac:spMk id="6" creationId="{732E0D01-639F-4C3C-9E3D-ADD5FD7956FC}"/>
          </ac:spMkLst>
        </pc:spChg>
        <pc:spChg chg="add del mod ord">
          <ac:chgData name="Kevin Huggins" userId="5eacd508-b924-4346-9c02-775cdd3ce41a" providerId="ADAL" clId="{3C38E23F-3D98-4459-BD29-1FF083F5FA8A}" dt="2023-08-17T21:03:12.033" v="549" actId="478"/>
          <ac:spMkLst>
            <pc:docMk/>
            <pc:sldMk cId="566690087" sldId="261"/>
            <ac:spMk id="7" creationId="{B8675334-D50F-4C02-EBA6-2C6231C00D01}"/>
          </ac:spMkLst>
        </pc:spChg>
      </pc:sldChg>
      <pc:sldChg chg="modSp add mod modClrScheme chgLayout">
        <pc:chgData name="Kevin Huggins" userId="5eacd508-b924-4346-9c02-775cdd3ce41a" providerId="ADAL" clId="{3C38E23F-3D98-4459-BD29-1FF083F5FA8A}" dt="2023-08-17T21:02:54.481" v="545" actId="700"/>
        <pc:sldMkLst>
          <pc:docMk/>
          <pc:sldMk cId="3065771278" sldId="262"/>
        </pc:sldMkLst>
        <pc:spChg chg="mod ord">
          <ac:chgData name="Kevin Huggins" userId="5eacd508-b924-4346-9c02-775cdd3ce41a" providerId="ADAL" clId="{3C38E23F-3D98-4459-BD29-1FF083F5FA8A}" dt="2023-08-17T21:02:54.481" v="545" actId="700"/>
          <ac:spMkLst>
            <pc:docMk/>
            <pc:sldMk cId="3065771278" sldId="262"/>
            <ac:spMk id="2" creationId="{C58F0657-FC43-4A53-8280-A8BADA48D192}"/>
          </ac:spMkLst>
        </pc:spChg>
        <pc:spChg chg="mod ord">
          <ac:chgData name="Kevin Huggins" userId="5eacd508-b924-4346-9c02-775cdd3ce41a" providerId="ADAL" clId="{3C38E23F-3D98-4459-BD29-1FF083F5FA8A}" dt="2023-08-17T21:02:54.481" v="545" actId="700"/>
          <ac:spMkLst>
            <pc:docMk/>
            <pc:sldMk cId="3065771278" sldId="262"/>
            <ac:spMk id="3" creationId="{D11B06D0-B0B3-4153-AE87-6B4BCD55DD54}"/>
          </ac:spMkLst>
        </pc:spChg>
        <pc:spChg chg="mod ord">
          <ac:chgData name="Kevin Huggins" userId="5eacd508-b924-4346-9c02-775cdd3ce41a" providerId="ADAL" clId="{3C38E23F-3D98-4459-BD29-1FF083F5FA8A}" dt="2023-08-17T21:02:54.481" v="545" actId="700"/>
          <ac:spMkLst>
            <pc:docMk/>
            <pc:sldMk cId="3065771278" sldId="262"/>
            <ac:spMk id="4" creationId="{4FC5CE2E-DC88-4153-A84D-1FB1897C11E9}"/>
          </ac:spMkLst>
        </pc:spChg>
      </pc:sldChg>
      <pc:sldChg chg="modSp add mod modClrScheme chgLayout">
        <pc:chgData name="Kevin Huggins" userId="5eacd508-b924-4346-9c02-775cdd3ce41a" providerId="ADAL" clId="{3C38E23F-3D98-4459-BD29-1FF083F5FA8A}" dt="2023-08-17T21:04:07.975" v="676" actId="700"/>
        <pc:sldMkLst>
          <pc:docMk/>
          <pc:sldMk cId="29213377" sldId="263"/>
        </pc:sldMkLst>
        <pc:spChg chg="mod ord">
          <ac:chgData name="Kevin Huggins" userId="5eacd508-b924-4346-9c02-775cdd3ce41a" providerId="ADAL" clId="{3C38E23F-3D98-4459-BD29-1FF083F5FA8A}" dt="2023-08-17T21:04:07.975" v="676" actId="700"/>
          <ac:spMkLst>
            <pc:docMk/>
            <pc:sldMk cId="29213377" sldId="263"/>
            <ac:spMk id="2" creationId="{C58F0657-FC43-4A53-8280-A8BADA48D192}"/>
          </ac:spMkLst>
        </pc:spChg>
        <pc:spChg chg="mod ord">
          <ac:chgData name="Kevin Huggins" userId="5eacd508-b924-4346-9c02-775cdd3ce41a" providerId="ADAL" clId="{3C38E23F-3D98-4459-BD29-1FF083F5FA8A}" dt="2023-08-17T21:04:07.975" v="676" actId="700"/>
          <ac:spMkLst>
            <pc:docMk/>
            <pc:sldMk cId="29213377" sldId="263"/>
            <ac:spMk id="3" creationId="{D11B06D0-B0B3-4153-AE87-6B4BCD55DD54}"/>
          </ac:spMkLst>
        </pc:spChg>
        <pc:spChg chg="mod ord">
          <ac:chgData name="Kevin Huggins" userId="5eacd508-b924-4346-9c02-775cdd3ce41a" providerId="ADAL" clId="{3C38E23F-3D98-4459-BD29-1FF083F5FA8A}" dt="2023-08-17T21:04:07.975" v="676" actId="700"/>
          <ac:spMkLst>
            <pc:docMk/>
            <pc:sldMk cId="29213377" sldId="263"/>
            <ac:spMk id="4" creationId="{4FC5CE2E-DC88-4153-A84D-1FB1897C11E9}"/>
          </ac:spMkLst>
        </pc:spChg>
      </pc:sldChg>
      <pc:sldChg chg="modSp add mod modClrScheme chgLayout">
        <pc:chgData name="Kevin Huggins" userId="5eacd508-b924-4346-9c02-775cdd3ce41a" providerId="ADAL" clId="{3C38E23F-3D98-4459-BD29-1FF083F5FA8A}" dt="2023-08-17T21:04:35.483" v="677" actId="700"/>
        <pc:sldMkLst>
          <pc:docMk/>
          <pc:sldMk cId="89590413" sldId="264"/>
        </pc:sldMkLst>
        <pc:spChg chg="mod ord">
          <ac:chgData name="Kevin Huggins" userId="5eacd508-b924-4346-9c02-775cdd3ce41a" providerId="ADAL" clId="{3C38E23F-3D98-4459-BD29-1FF083F5FA8A}" dt="2023-08-17T21:04:35.483" v="677" actId="700"/>
          <ac:spMkLst>
            <pc:docMk/>
            <pc:sldMk cId="89590413" sldId="264"/>
            <ac:spMk id="2" creationId="{C58F0657-FC43-4A53-8280-A8BADA48D192}"/>
          </ac:spMkLst>
        </pc:spChg>
        <pc:spChg chg="mod ord">
          <ac:chgData name="Kevin Huggins" userId="5eacd508-b924-4346-9c02-775cdd3ce41a" providerId="ADAL" clId="{3C38E23F-3D98-4459-BD29-1FF083F5FA8A}" dt="2023-08-17T21:04:35.483" v="677" actId="700"/>
          <ac:spMkLst>
            <pc:docMk/>
            <pc:sldMk cId="89590413" sldId="264"/>
            <ac:spMk id="3" creationId="{D11B06D0-B0B3-4153-AE87-6B4BCD55DD54}"/>
          </ac:spMkLst>
        </pc:spChg>
        <pc:spChg chg="mod ord">
          <ac:chgData name="Kevin Huggins" userId="5eacd508-b924-4346-9c02-775cdd3ce41a" providerId="ADAL" clId="{3C38E23F-3D98-4459-BD29-1FF083F5FA8A}" dt="2023-08-17T21:04:35.483" v="677" actId="700"/>
          <ac:spMkLst>
            <pc:docMk/>
            <pc:sldMk cId="89590413" sldId="264"/>
            <ac:spMk id="4" creationId="{4FC5CE2E-DC88-4153-A84D-1FB1897C11E9}"/>
          </ac:spMkLst>
        </pc:spChg>
      </pc:sldChg>
      <pc:sldChg chg="addSp delSp modSp add mod modClrScheme chgLayout">
        <pc:chgData name="Kevin Huggins" userId="5eacd508-b924-4346-9c02-775cdd3ce41a" providerId="ADAL" clId="{3C38E23F-3D98-4459-BD29-1FF083F5FA8A}" dt="2023-08-17T21:02:04.872" v="542" actId="700"/>
        <pc:sldMkLst>
          <pc:docMk/>
          <pc:sldMk cId="1113525630" sldId="265"/>
        </pc:sldMkLst>
        <pc:spChg chg="mod ord">
          <ac:chgData name="Kevin Huggins" userId="5eacd508-b924-4346-9c02-775cdd3ce41a" providerId="ADAL" clId="{3C38E23F-3D98-4459-BD29-1FF083F5FA8A}" dt="2023-08-17T21:02:04.872" v="542" actId="700"/>
          <ac:spMkLst>
            <pc:docMk/>
            <pc:sldMk cId="1113525630" sldId="265"/>
            <ac:spMk id="2" creationId="{C58F0657-FC43-4A53-8280-A8BADA48D192}"/>
          </ac:spMkLst>
        </pc:spChg>
        <pc:spChg chg="mod ord">
          <ac:chgData name="Kevin Huggins" userId="5eacd508-b924-4346-9c02-775cdd3ce41a" providerId="ADAL" clId="{3C38E23F-3D98-4459-BD29-1FF083F5FA8A}" dt="2023-08-17T21:02:04.872" v="542" actId="700"/>
          <ac:spMkLst>
            <pc:docMk/>
            <pc:sldMk cId="1113525630" sldId="265"/>
            <ac:spMk id="3" creationId="{D11B06D0-B0B3-4153-AE87-6B4BCD55DD54}"/>
          </ac:spMkLst>
        </pc:spChg>
        <pc:spChg chg="add del mod ord">
          <ac:chgData name="Kevin Huggins" userId="5eacd508-b924-4346-9c02-775cdd3ce41a" providerId="ADAL" clId="{3C38E23F-3D98-4459-BD29-1FF083F5FA8A}" dt="2023-08-17T21:02:04.872" v="542" actId="700"/>
          <ac:spMkLst>
            <pc:docMk/>
            <pc:sldMk cId="1113525630" sldId="265"/>
            <ac:spMk id="4" creationId="{302B0F8F-9C02-0BBC-CFAF-C53C1D7F92ED}"/>
          </ac:spMkLst>
        </pc:spChg>
      </pc:sldChg>
      <pc:sldChg chg="addSp delSp modSp add mod modClrScheme chgLayout">
        <pc:chgData name="Kevin Huggins" userId="5eacd508-b924-4346-9c02-775cdd3ce41a" providerId="ADAL" clId="{3C38E23F-3D98-4459-BD29-1FF083F5FA8A}" dt="2023-08-17T21:01:27.278" v="537" actId="478"/>
        <pc:sldMkLst>
          <pc:docMk/>
          <pc:sldMk cId="3485246256" sldId="266"/>
        </pc:sldMkLst>
        <pc:spChg chg="mod ord">
          <ac:chgData name="Kevin Huggins" userId="5eacd508-b924-4346-9c02-775cdd3ce41a" providerId="ADAL" clId="{3C38E23F-3D98-4459-BD29-1FF083F5FA8A}" dt="2023-08-17T21:01:20.076" v="535" actId="700"/>
          <ac:spMkLst>
            <pc:docMk/>
            <pc:sldMk cId="3485246256" sldId="266"/>
            <ac:spMk id="2" creationId="{DA5BBA0D-C99C-489C-B99F-0C2BFBAEBD3C}"/>
          </ac:spMkLst>
        </pc:spChg>
        <pc:spChg chg="del">
          <ac:chgData name="Kevin Huggins" userId="5eacd508-b924-4346-9c02-775cdd3ce41a" providerId="ADAL" clId="{3C38E23F-3D98-4459-BD29-1FF083F5FA8A}" dt="2023-08-17T21:00:39.630" v="534" actId="478"/>
          <ac:spMkLst>
            <pc:docMk/>
            <pc:sldMk cId="3485246256" sldId="266"/>
            <ac:spMk id="4" creationId="{FC964D1A-1515-4F15-BC51-EDABAE4D9EBC}"/>
          </ac:spMkLst>
        </pc:spChg>
        <pc:spChg chg="add del mod ord">
          <ac:chgData name="Kevin Huggins" userId="5eacd508-b924-4346-9c02-775cdd3ce41a" providerId="ADAL" clId="{3C38E23F-3D98-4459-BD29-1FF083F5FA8A}" dt="2023-08-17T21:01:27.278" v="537" actId="478"/>
          <ac:spMkLst>
            <pc:docMk/>
            <pc:sldMk cId="3485246256" sldId="266"/>
            <ac:spMk id="5" creationId="{DFF7969B-B568-8CDC-E533-56BA171DA062}"/>
          </ac:spMkLst>
        </pc:spChg>
      </pc:sldChg>
      <pc:sldChg chg="addSp delSp modSp add mod ord modClrScheme chgLayout">
        <pc:chgData name="Kevin Huggins" userId="5eacd508-b924-4346-9c02-775cdd3ce41a" providerId="ADAL" clId="{3C38E23F-3D98-4459-BD29-1FF083F5FA8A}" dt="2023-08-17T21:05:27.245" v="681" actId="478"/>
        <pc:sldMkLst>
          <pc:docMk/>
          <pc:sldMk cId="1133956375" sldId="267"/>
        </pc:sldMkLst>
        <pc:spChg chg="mod ord">
          <ac:chgData name="Kevin Huggins" userId="5eacd508-b924-4346-9c02-775cdd3ce41a" providerId="ADAL" clId="{3C38E23F-3D98-4459-BD29-1FF083F5FA8A}" dt="2023-08-17T21:05:22.717" v="680" actId="700"/>
          <ac:spMkLst>
            <pc:docMk/>
            <pc:sldMk cId="1133956375" sldId="267"/>
            <ac:spMk id="2" creationId="{DA5BBA0D-C99C-489C-B99F-0C2BFBAEBD3C}"/>
          </ac:spMkLst>
        </pc:spChg>
        <pc:spChg chg="add del mod ord">
          <ac:chgData name="Kevin Huggins" userId="5eacd508-b924-4346-9c02-775cdd3ce41a" providerId="ADAL" clId="{3C38E23F-3D98-4459-BD29-1FF083F5FA8A}" dt="2023-08-17T21:05:27.245" v="681" actId="478"/>
          <ac:spMkLst>
            <pc:docMk/>
            <pc:sldMk cId="1133956375" sldId="267"/>
            <ac:spMk id="3" creationId="{8C9E8B6B-F7D2-0ECA-9D52-0250E55555A6}"/>
          </ac:spMkLst>
        </pc:spChg>
        <pc:spChg chg="mod ord">
          <ac:chgData name="Kevin Huggins" userId="5eacd508-b924-4346-9c02-775cdd3ce41a" providerId="ADAL" clId="{3C38E23F-3D98-4459-BD29-1FF083F5FA8A}" dt="2023-08-17T21:05:22.717" v="680" actId="700"/>
          <ac:spMkLst>
            <pc:docMk/>
            <pc:sldMk cId="1133956375" sldId="267"/>
            <ac:spMk id="19" creationId="{CA871B99-D401-4566-96CC-CD5D8B186435}"/>
          </ac:spMkLst>
        </pc:spChg>
      </pc:sldChg>
      <pc:sldChg chg="addSp delSp modSp add mod modClrScheme chgLayout">
        <pc:chgData name="Kevin Huggins" userId="5eacd508-b924-4346-9c02-775cdd3ce41a" providerId="ADAL" clId="{3C38E23F-3D98-4459-BD29-1FF083F5FA8A}" dt="2023-08-17T21:05:04.572" v="679" actId="478"/>
        <pc:sldMkLst>
          <pc:docMk/>
          <pc:sldMk cId="2932073753" sldId="268"/>
        </pc:sldMkLst>
        <pc:spChg chg="mod ord">
          <ac:chgData name="Kevin Huggins" userId="5eacd508-b924-4346-9c02-775cdd3ce41a" providerId="ADAL" clId="{3C38E23F-3D98-4459-BD29-1FF083F5FA8A}" dt="2023-08-17T21:04:58.208" v="678" actId="700"/>
          <ac:spMkLst>
            <pc:docMk/>
            <pc:sldMk cId="2932073753" sldId="268"/>
            <ac:spMk id="2" creationId="{911ACC1D-EBF9-4799-898E-9096C7EB07DC}"/>
          </ac:spMkLst>
        </pc:spChg>
        <pc:spChg chg="add del mod ord">
          <ac:chgData name="Kevin Huggins" userId="5eacd508-b924-4346-9c02-775cdd3ce41a" providerId="ADAL" clId="{3C38E23F-3D98-4459-BD29-1FF083F5FA8A}" dt="2023-08-17T21:05:04.572" v="679" actId="478"/>
          <ac:spMkLst>
            <pc:docMk/>
            <pc:sldMk cId="2932073753" sldId="268"/>
            <ac:spMk id="7" creationId="{BAF14618-CEC7-5A59-D602-A089D7A3D416}"/>
          </ac:spMkLst>
        </pc:spChg>
      </pc:sldChg>
      <pc:sldMasterChg chg="add del addSldLayout delSldLayout">
        <pc:chgData name="Kevin Huggins" userId="5eacd508-b924-4346-9c02-775cdd3ce41a" providerId="ADAL" clId="{3C38E23F-3D98-4459-BD29-1FF083F5FA8A}" dt="2023-08-17T21:05:22.717" v="680" actId="700"/>
        <pc:sldMasterMkLst>
          <pc:docMk/>
          <pc:sldMasterMk cId="734339100" sldId="2147483648"/>
        </pc:sldMasterMkLst>
        <pc:sldLayoutChg chg="add del">
          <pc:chgData name="Kevin Huggins" userId="5eacd508-b924-4346-9c02-775cdd3ce41a" providerId="ADAL" clId="{3C38E23F-3D98-4459-BD29-1FF083F5FA8A}" dt="2023-08-17T21:05:22.717" v="680" actId="700"/>
          <pc:sldLayoutMkLst>
            <pc:docMk/>
            <pc:sldMasterMk cId="734339100" sldId="2147483648"/>
            <pc:sldLayoutMk cId="224020650" sldId="2147483650"/>
          </pc:sldLayoutMkLst>
        </pc:sldLayoutChg>
        <pc:sldLayoutChg chg="add del">
          <pc:chgData name="Kevin Huggins" userId="5eacd508-b924-4346-9c02-775cdd3ce41a" providerId="ADAL" clId="{3C38E23F-3D98-4459-BD29-1FF083F5FA8A}" dt="2023-08-17T21:05:22.717" v="680" actId="700"/>
          <pc:sldLayoutMkLst>
            <pc:docMk/>
            <pc:sldMasterMk cId="734339100" sldId="2147483648"/>
            <pc:sldLayoutMk cId="921904684" sldId="2147483652"/>
          </pc:sldLayoutMkLst>
        </pc:sldLayoutChg>
      </pc:sldMasterChg>
      <pc:sldMasterChg chg="replId modSldLayout">
        <pc:chgData name="Kevin Huggins" userId="5eacd508-b924-4346-9c02-775cdd3ce41a" providerId="ADAL" clId="{3C38E23F-3D98-4459-BD29-1FF083F5FA8A}" dt="2023-08-17T20:51:05.911" v="523" actId="27028"/>
        <pc:sldMasterMkLst>
          <pc:docMk/>
          <pc:sldMasterMk cId="226161099" sldId="2147483660"/>
        </pc:sldMasterMkLst>
        <pc:sldLayoutChg chg="replId">
          <pc:chgData name="Kevin Huggins" userId="5eacd508-b924-4346-9c02-775cdd3ce41a" providerId="ADAL" clId="{3C38E23F-3D98-4459-BD29-1FF083F5FA8A}" dt="2023-08-17T20:49:51.207" v="511" actId="27028"/>
          <pc:sldLayoutMkLst>
            <pc:docMk/>
            <pc:sldMasterMk cId="226161099" sldId="2147483660"/>
            <pc:sldLayoutMk cId="2792258202" sldId="2147483661"/>
          </pc:sldLayoutMkLst>
        </pc:sldLayoutChg>
        <pc:sldLayoutChg chg="replId">
          <pc:chgData name="Kevin Huggins" userId="5eacd508-b924-4346-9c02-775cdd3ce41a" providerId="ADAL" clId="{3C38E23F-3D98-4459-BD29-1FF083F5FA8A}" dt="2023-08-17T20:51:05.911" v="523" actId="27028"/>
          <pc:sldLayoutMkLst>
            <pc:docMk/>
            <pc:sldMasterMk cId="226161099" sldId="2147483660"/>
            <pc:sldLayoutMk cId="644811584" sldId="214748366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CCC08F-543E-479B-853C-398627A2563A}" type="datetimeFigureOut">
              <a:rPr lang="en-US" smtClean="0"/>
              <a:t>8/17/2023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39226D-8C87-4A30-819E-8CF9F51A94B3}" type="slidenum">
              <a:rPr lang="en-US" smtClean="0"/>
              <a:t>‹#›</a:t>
            </a:fld>
            <a:endParaRPr lang="en-US"/>
          </a:p>
        </p:txBody>
      </p:sp>
    </p:spTree>
    <p:extLst>
      <p:ext uri="{BB962C8B-B14F-4D97-AF65-F5344CB8AC3E}">
        <p14:creationId xmlns:p14="http://schemas.microsoft.com/office/powerpoint/2010/main" val="2942423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https://www.marketplace.org/2020/05/01/how-the-markets-are-reacting-to-covid-19/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https://www.flynfriends.com/shop/skydiving/aff-course/#.XyAsB-cpDb0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https://www.clickorlando.com/features/2020/04/20/these-websites-will-let-you-do-a-puzzle-with-your-friends/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https://medium.com/@nstjohn10/turning-ambiguity-into-action-a-framework-52043fbedd6a</a:t>
            </a:r>
          </a:p>
          <a:p>
            <a:endParaRPr lang="en-US"/>
          </a:p>
          <a:p>
            <a:r>
              <a:rPr lang="en-US"/>
              <a:t>Volatility</a:t>
            </a:r>
          </a:p>
          <a:p>
            <a:pPr marL="457200" lvl="1" indent="0">
              <a:buNone/>
            </a:pPr>
            <a:r>
              <a:rPr lang="en-US"/>
              <a:t>We live in a world that’s constantly changing, becoming more unstable each day, where changes big and small are becoming more unpredictable – and they’re getting more and more dramatic and happening faster and faster. As events unfold in completely unexpected ways, it’s becoming impossible to determine cause and effect.</a:t>
            </a:r>
          </a:p>
          <a:p>
            <a:r>
              <a:rPr lang="en-US"/>
              <a:t>Uncertainty</a:t>
            </a:r>
          </a:p>
          <a:p>
            <a:pPr marL="457200" lvl="1" indent="0">
              <a:buNone/>
            </a:pPr>
            <a:r>
              <a:rPr lang="en-US"/>
              <a:t>It’s becoming more difficult to anticipate events or predict how they’ll unfold; historical forecasts and past experiences are losing their relevance and are rarely applicable as a basis for predicting the shape of things to come. It’s becoming nearly impossible to plan for investment, development, and growth as it becomes increasingly uncertain where the route is heading.</a:t>
            </a:r>
          </a:p>
          <a:p>
            <a:r>
              <a:rPr lang="en-US"/>
              <a:t>Complexity</a:t>
            </a:r>
          </a:p>
          <a:p>
            <a:pPr marL="457200" lvl="1" indent="0">
              <a:buNone/>
            </a:pPr>
            <a:r>
              <a:rPr lang="en-US"/>
              <a:t>Our modern world is more complex than ever. What are the reasons? What are the effects? – Problems and their repercussions are more multi-layered, harder to understand. The different layers intermingle, making it impossible to get an overview of how things are related. Decisions are reduced to a tangled mesh of reaction and counter-reaction – and choosing the single correct path is almost impossible.</a:t>
            </a:r>
          </a:p>
          <a:p>
            <a:r>
              <a:rPr lang="en-US" b="1"/>
              <a:t>Ambiguity</a:t>
            </a:r>
          </a:p>
          <a:p>
            <a:pPr marL="457200" lvl="1" indent="0">
              <a:buNone/>
            </a:pPr>
            <a:r>
              <a:rPr lang="en-US" b="1"/>
              <a:t>“One size fits all” and “best practice” have been relegated to yesterday – in today’s world it’s rare for things to be completely clear or precisely determinable. Not everything is black and white – grey is also an option. The demands on modern organizations and management are more contradictory and paradoxical than ever, challenging our personal value systems to the core. In a world where the “what” takes a back seat to the “why?” and the “how?”, making decisions requires courage, awareness, and a willingness to make mistakes.</a:t>
            </a:r>
          </a:p>
          <a:p>
            <a:endParaRPr lang="en-US"/>
          </a:p>
        </p:txBody>
      </p:sp>
      <p:sp>
        <p:nvSpPr>
          <p:cNvPr id="4" name="Slide Number Placeholder 3"/>
          <p:cNvSpPr>
            <a:spLocks noGrp="1"/>
          </p:cNvSpPr>
          <p:nvPr>
            <p:ph type="sldNum" sz="quarter" idx="5"/>
          </p:nvPr>
        </p:nvSpPr>
        <p:spPr/>
        <p:txBody>
          <a:bodyPr/>
          <a:lstStyle/>
          <a:p>
            <a:fld id="{5DE4F795-7272-4431-ADCE-742009413718}" type="slidenum">
              <a:rPr lang="en-US" smtClean="0"/>
              <a:t>2</a:t>
            </a:fld>
            <a:endParaRPr lang="en-US"/>
          </a:p>
        </p:txBody>
      </p:sp>
    </p:spTree>
    <p:extLst>
      <p:ext uri="{BB962C8B-B14F-4D97-AF65-F5344CB8AC3E}">
        <p14:creationId xmlns:p14="http://schemas.microsoft.com/office/powerpoint/2010/main" val="2244905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Vision</a:t>
            </a:r>
          </a:p>
          <a:p>
            <a:pPr marL="457200" lvl="1" indent="0">
              <a:buNone/>
            </a:pPr>
            <a:r>
              <a:rPr lang="en-US"/>
              <a:t>Paint a picture of the future you want. Together, as a compass and for orientation; in order to confer meaning and spark motivation – and to forge internal and external identity and effectiveness.</a:t>
            </a:r>
          </a:p>
          <a:p>
            <a:r>
              <a:rPr lang="en-US"/>
              <a:t>Understanding</a:t>
            </a:r>
          </a:p>
          <a:p>
            <a:pPr marL="457200" lvl="1" indent="0">
              <a:buNone/>
            </a:pPr>
            <a:r>
              <a:rPr lang="en-US"/>
              <a:t>Understand interconnections; make them transparent. Reflect on the context. Think and plan meta-strategically. Start from the result and work backwards. Harmonize skills. Embrace and exploit behaviors and reactions. Convert anxiety and resistance into productive energy.</a:t>
            </a:r>
          </a:p>
          <a:p>
            <a:r>
              <a:rPr lang="en-US"/>
              <a:t>Clarity</a:t>
            </a:r>
          </a:p>
          <a:p>
            <a:pPr marL="457200" lvl="1" indent="0">
              <a:buNone/>
            </a:pPr>
            <a:r>
              <a:rPr lang="en-US"/>
              <a:t>Simplicity. Focus on what counts and what it's really about. Trust, transparent connections, and processes. Apply energy and force exactly where they will be most effective.</a:t>
            </a:r>
          </a:p>
          <a:p>
            <a:r>
              <a:rPr lang="en-US"/>
              <a:t>Adaptability/Agility</a:t>
            </a:r>
          </a:p>
          <a:p>
            <a:pPr marL="457200" lvl="1" indent="0">
              <a:buNone/>
            </a:pPr>
            <a:r>
              <a:rPr lang="en-US"/>
              <a:t>Flexibility. Agility. Scrutinize hierarchical management techniques. Promote a consistent culture for making decisions and accounting for mistakes. Interact transparently with objections. Facilitate innovation and build up resilience.</a:t>
            </a:r>
          </a:p>
          <a:p>
            <a:endParaRPr lang="en-US"/>
          </a:p>
        </p:txBody>
      </p:sp>
      <p:sp>
        <p:nvSpPr>
          <p:cNvPr id="4" name="Slide Number Placeholder 3"/>
          <p:cNvSpPr>
            <a:spLocks noGrp="1"/>
          </p:cNvSpPr>
          <p:nvPr>
            <p:ph type="sldNum" sz="quarter" idx="5"/>
          </p:nvPr>
        </p:nvSpPr>
        <p:spPr/>
        <p:txBody>
          <a:bodyPr/>
          <a:lstStyle/>
          <a:p>
            <a:fld id="{5DE4F795-7272-4431-ADCE-742009413718}" type="slidenum">
              <a:rPr lang="en-US" smtClean="0"/>
              <a:t>3</a:t>
            </a:fld>
            <a:endParaRPr lang="en-US"/>
          </a:p>
        </p:txBody>
      </p:sp>
    </p:spTree>
    <p:extLst>
      <p:ext uri="{BB962C8B-B14F-4D97-AF65-F5344CB8AC3E}">
        <p14:creationId xmlns:p14="http://schemas.microsoft.com/office/powerpoint/2010/main" val="3194940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Vision</a:t>
            </a:r>
          </a:p>
          <a:p>
            <a:pPr marL="457200" lvl="1" indent="0">
              <a:buNone/>
            </a:pPr>
            <a:r>
              <a:rPr lang="en-US"/>
              <a:t>Paint a picture of the future you want. Together, as a compass and for orientation; in order to confer meaning and spark motivation – and to forge internal and external identity and effectiveness.</a:t>
            </a:r>
          </a:p>
          <a:p>
            <a:endParaRPr lang="en-US"/>
          </a:p>
        </p:txBody>
      </p:sp>
      <p:sp>
        <p:nvSpPr>
          <p:cNvPr id="4" name="Slide Number Placeholder 3"/>
          <p:cNvSpPr>
            <a:spLocks noGrp="1"/>
          </p:cNvSpPr>
          <p:nvPr>
            <p:ph type="sldNum" sz="quarter" idx="5"/>
          </p:nvPr>
        </p:nvSpPr>
        <p:spPr/>
        <p:txBody>
          <a:bodyPr/>
          <a:lstStyle/>
          <a:p>
            <a:fld id="{5DE4F795-7272-4431-ADCE-742009413718}" type="slidenum">
              <a:rPr lang="en-US" smtClean="0"/>
              <a:t>4</a:t>
            </a:fld>
            <a:endParaRPr lang="en-US"/>
          </a:p>
        </p:txBody>
      </p:sp>
    </p:spTree>
    <p:extLst>
      <p:ext uri="{BB962C8B-B14F-4D97-AF65-F5344CB8AC3E}">
        <p14:creationId xmlns:p14="http://schemas.microsoft.com/office/powerpoint/2010/main" val="1704985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t>
            </a:r>
          </a:p>
          <a:p>
            <a:r>
              <a:rPr lang="en-US"/>
              <a:t>Understanding</a:t>
            </a:r>
          </a:p>
          <a:p>
            <a:pPr marL="457200" lvl="1" indent="0">
              <a:buNone/>
            </a:pPr>
            <a:r>
              <a:rPr lang="en-US"/>
              <a:t>Understand interconnections; make them transparent. Reflect on the context. Think and plan meta-strategically. Start from the result and work backwards. Harmonize skills. Embrace and exploit behaviors and reactions. Convert anxiety and resistance into productive energy.</a:t>
            </a:r>
          </a:p>
          <a:p>
            <a:endParaRPr lang="en-US"/>
          </a:p>
        </p:txBody>
      </p:sp>
      <p:sp>
        <p:nvSpPr>
          <p:cNvPr id="4" name="Slide Number Placeholder 3"/>
          <p:cNvSpPr>
            <a:spLocks noGrp="1"/>
          </p:cNvSpPr>
          <p:nvPr>
            <p:ph type="sldNum" sz="quarter" idx="5"/>
          </p:nvPr>
        </p:nvSpPr>
        <p:spPr/>
        <p:txBody>
          <a:bodyPr/>
          <a:lstStyle/>
          <a:p>
            <a:fld id="{5DE4F795-7272-4431-ADCE-742009413718}" type="slidenum">
              <a:rPr lang="en-US" smtClean="0"/>
              <a:t>5</a:t>
            </a:fld>
            <a:endParaRPr lang="en-US"/>
          </a:p>
        </p:txBody>
      </p:sp>
    </p:spTree>
    <p:extLst>
      <p:ext uri="{BB962C8B-B14F-4D97-AF65-F5344CB8AC3E}">
        <p14:creationId xmlns:p14="http://schemas.microsoft.com/office/powerpoint/2010/main" val="2697655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Clarity</a:t>
            </a:r>
          </a:p>
          <a:p>
            <a:pPr marL="457200" lvl="1" indent="0">
              <a:buNone/>
            </a:pPr>
            <a:r>
              <a:rPr lang="en-US"/>
              <a:t>Simplicity. Focus on what counts and what it's really about. Trust, transparent connections, and processes. Apply energy and force exactly where they will be most effective.</a:t>
            </a:r>
          </a:p>
          <a:p>
            <a:endParaRPr lang="en-US"/>
          </a:p>
        </p:txBody>
      </p:sp>
      <p:sp>
        <p:nvSpPr>
          <p:cNvPr id="4" name="Slide Number Placeholder 3"/>
          <p:cNvSpPr>
            <a:spLocks noGrp="1"/>
          </p:cNvSpPr>
          <p:nvPr>
            <p:ph type="sldNum" sz="quarter" idx="5"/>
          </p:nvPr>
        </p:nvSpPr>
        <p:spPr/>
        <p:txBody>
          <a:bodyPr/>
          <a:lstStyle/>
          <a:p>
            <a:fld id="{5DE4F795-7272-4431-ADCE-742009413718}" type="slidenum">
              <a:rPr lang="en-US" smtClean="0"/>
              <a:t>6</a:t>
            </a:fld>
            <a:endParaRPr lang="en-US"/>
          </a:p>
        </p:txBody>
      </p:sp>
    </p:spTree>
    <p:extLst>
      <p:ext uri="{BB962C8B-B14F-4D97-AF65-F5344CB8AC3E}">
        <p14:creationId xmlns:p14="http://schemas.microsoft.com/office/powerpoint/2010/main" val="2668909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Adaptability/Agility</a:t>
            </a:r>
          </a:p>
          <a:p>
            <a:pPr marL="457200" lvl="1" indent="0">
              <a:buNone/>
            </a:pPr>
            <a:r>
              <a:rPr lang="en-US"/>
              <a:t>Flexibility. Agility. Scrutinize hierarchical management techniques. Promote a consistent culture for making decisions and accounting for mistakes. Interact transparently with objections. Facilitate innovation and build up resilience.</a:t>
            </a:r>
          </a:p>
          <a:p>
            <a:endParaRPr lang="en-US"/>
          </a:p>
        </p:txBody>
      </p:sp>
      <p:sp>
        <p:nvSpPr>
          <p:cNvPr id="4" name="Slide Number Placeholder 3"/>
          <p:cNvSpPr>
            <a:spLocks noGrp="1"/>
          </p:cNvSpPr>
          <p:nvPr>
            <p:ph type="sldNum" sz="quarter" idx="5"/>
          </p:nvPr>
        </p:nvSpPr>
        <p:spPr/>
        <p:txBody>
          <a:bodyPr/>
          <a:lstStyle/>
          <a:p>
            <a:fld id="{5DE4F795-7272-4431-ADCE-742009413718}" type="slidenum">
              <a:rPr lang="en-US" smtClean="0"/>
              <a:t>7</a:t>
            </a:fld>
            <a:endParaRPr lang="en-US"/>
          </a:p>
        </p:txBody>
      </p:sp>
    </p:spTree>
    <p:extLst>
      <p:ext uri="{BB962C8B-B14F-4D97-AF65-F5344CB8AC3E}">
        <p14:creationId xmlns:p14="http://schemas.microsoft.com/office/powerpoint/2010/main" val="3556852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Vision</a:t>
            </a:r>
          </a:p>
          <a:p>
            <a:pPr marL="457200" lvl="1" indent="0">
              <a:buNone/>
            </a:pPr>
            <a:r>
              <a:rPr lang="en-US"/>
              <a:t>Paint a picture of the future you want. Together, as a compass and for orientation; in order to confer meaning and spark motivation – and to forge internal and external identity and effectiveness.</a:t>
            </a:r>
          </a:p>
          <a:p>
            <a:r>
              <a:rPr lang="en-US"/>
              <a:t>Understanding</a:t>
            </a:r>
          </a:p>
          <a:p>
            <a:pPr marL="457200" lvl="1" indent="0">
              <a:buNone/>
            </a:pPr>
            <a:r>
              <a:rPr lang="en-US"/>
              <a:t>Understand interconnections; make them transparent. Reflect on the context. Think and plan meta-strategically. Start from the result and work backwards. Harmonize skills. Embrace and exploit behaviors and reactions. Convert anxiety and resistance into productive energy.</a:t>
            </a:r>
          </a:p>
          <a:p>
            <a:r>
              <a:rPr lang="en-US"/>
              <a:t>Clarity</a:t>
            </a:r>
          </a:p>
          <a:p>
            <a:pPr marL="457200" lvl="1" indent="0">
              <a:buNone/>
            </a:pPr>
            <a:r>
              <a:rPr lang="en-US"/>
              <a:t>Simplicity. Focus on what counts and what it's really about. Trust, transparent connections, and processes. Apply energy and force exactly where they will be most effective.</a:t>
            </a:r>
          </a:p>
          <a:p>
            <a:r>
              <a:rPr lang="en-US"/>
              <a:t>Adaptability/Agility</a:t>
            </a:r>
          </a:p>
          <a:p>
            <a:pPr marL="457200" lvl="1" indent="0">
              <a:buNone/>
            </a:pPr>
            <a:r>
              <a:rPr lang="en-US"/>
              <a:t>Flexibility. Agility. Scrutinize hierarchical management techniques. Promote a consistent culture for making decisions and accounting for mistakes. Interact transparently with objections. Facilitate innovation and build up resilience.</a:t>
            </a:r>
          </a:p>
          <a:p>
            <a:endParaRPr lang="en-US"/>
          </a:p>
        </p:txBody>
      </p:sp>
      <p:sp>
        <p:nvSpPr>
          <p:cNvPr id="4" name="Slide Number Placeholder 3"/>
          <p:cNvSpPr>
            <a:spLocks noGrp="1"/>
          </p:cNvSpPr>
          <p:nvPr>
            <p:ph type="sldNum" sz="quarter" idx="5"/>
          </p:nvPr>
        </p:nvSpPr>
        <p:spPr/>
        <p:txBody>
          <a:bodyPr/>
          <a:lstStyle/>
          <a:p>
            <a:fld id="{5DE4F795-7272-4431-ADCE-742009413718}" type="slidenum">
              <a:rPr lang="en-US" smtClean="0"/>
              <a:t>8</a:t>
            </a:fld>
            <a:endParaRPr lang="en-US"/>
          </a:p>
        </p:txBody>
      </p:sp>
    </p:spTree>
    <p:extLst>
      <p:ext uri="{BB962C8B-B14F-4D97-AF65-F5344CB8AC3E}">
        <p14:creationId xmlns:p14="http://schemas.microsoft.com/office/powerpoint/2010/main" val="2658029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US"/>
              <a:t>https://online.visual-paradigm.com/diagrams/templates/ooda-loop/ooda-loop-template/</a:t>
            </a:r>
          </a:p>
          <a:p>
            <a:pPr marL="0" indent="0">
              <a:buFont typeface="+mj-lt"/>
              <a:buNone/>
            </a:pPr>
            <a:endParaRPr lang="en-US"/>
          </a:p>
          <a:p>
            <a:pPr marL="0" indent="0">
              <a:buFont typeface="+mj-lt"/>
              <a:buNone/>
            </a:pPr>
            <a:r>
              <a:rPr lang="en-US"/>
              <a:t>Air Forcer Colonel John Boyd.  He applied this concept to the combat operations process.</a:t>
            </a:r>
          </a:p>
          <a:p>
            <a:pPr marL="514350" indent="-514350">
              <a:buFont typeface="+mj-lt"/>
              <a:buAutoNum type="alphaLcPeriod"/>
            </a:pPr>
            <a:endParaRPr lang="en-US"/>
          </a:p>
          <a:p>
            <a:pPr marL="514350" indent="-514350">
              <a:buFont typeface="+mj-lt"/>
              <a:buAutoNum type="alphaLcPeriod"/>
            </a:pPr>
            <a:r>
              <a:rPr lang="en-US"/>
              <a:t>Observe: </a:t>
            </a:r>
          </a:p>
          <a:p>
            <a:pPr marL="457200" lvl="1" indent="0">
              <a:buNone/>
            </a:pPr>
            <a:r>
              <a:rPr lang="en-US"/>
              <a:t>The first step is to identify the problem or threat and gain an overall understanding of the internal and external environment. In the corporate world, this can be equated to data gathering, where all of the information regarding the current organizational state, any competitors and the market is collected. The key point about the observe step is recognizing that the world is complex. All data is a snapshot in time and must be treated as such. Therefore, entities must gather whatever information is available as quickly as possible in order to be prepared to make decisions based on it.</a:t>
            </a:r>
          </a:p>
          <a:p>
            <a:pPr marL="514350" indent="-514350">
              <a:buFont typeface="+mj-lt"/>
              <a:buAutoNum type="alphaLcPeriod"/>
            </a:pPr>
            <a:r>
              <a:rPr lang="en-US"/>
              <a:t>Orient: </a:t>
            </a:r>
          </a:p>
          <a:p>
            <a:pPr marL="457200" lvl="1" indent="0">
              <a:buNone/>
            </a:pPr>
            <a:r>
              <a:rPr lang="en-US"/>
              <a:t>The orientation phase involves reflecting on what has been found during observations and considering what should be done next. It requires a significant level of situational awareness and understanding in order to make a conscious decision. Since some decisions are unconscious, or instinctual, this step involves considering what and why decisions are made prior to choosing a course of action. When applied on an individual level, the orientation step can be done by creating mental models or mental rehearsal drills to place information into narratives that shape judgement. In organizational applications, situational models can be created with machine learning (ML) tools to identify potential outcomes while removing any bias.</a:t>
            </a:r>
          </a:p>
          <a:p>
            <a:pPr marL="514350" indent="-514350">
              <a:buFont typeface="+mj-lt"/>
              <a:buAutoNum type="alphaLcPeriod"/>
            </a:pPr>
            <a:r>
              <a:rPr lang="en-US"/>
              <a:t>Decide: </a:t>
            </a:r>
          </a:p>
          <a:p>
            <a:pPr marL="457200" lvl="1" indent="0">
              <a:buNone/>
            </a:pPr>
            <a:r>
              <a:rPr lang="en-US"/>
              <a:t>The decision phase makes suggestions towards an action or response plan, taking into consideration all of the potential outcomes. This can be accomplished through meetings or discussions that are focused around creating a roadmap for the entire organization.</a:t>
            </a:r>
          </a:p>
          <a:p>
            <a:pPr marL="514350" indent="-514350">
              <a:buFont typeface="+mj-lt"/>
              <a:buAutoNum type="alphaLcPeriod"/>
            </a:pPr>
            <a:r>
              <a:rPr lang="en-US"/>
              <a:t>Act: </a:t>
            </a:r>
          </a:p>
          <a:p>
            <a:pPr marL="457200" lvl="1" indent="0">
              <a:buNone/>
            </a:pPr>
            <a:r>
              <a:rPr lang="en-US"/>
              <a:t>Action pertains to carrying out the decision and related changes that need to be made in response to the decision. This step may also include any testing that is required before officially carrying out an action, such as compatibility or A/B testing.</a:t>
            </a:r>
          </a:p>
          <a:p>
            <a:endParaRPr lang="en-US"/>
          </a:p>
        </p:txBody>
      </p:sp>
      <p:sp>
        <p:nvSpPr>
          <p:cNvPr id="4" name="Slide Number Placeholder 3"/>
          <p:cNvSpPr>
            <a:spLocks noGrp="1"/>
          </p:cNvSpPr>
          <p:nvPr>
            <p:ph type="sldNum" sz="quarter" idx="5"/>
          </p:nvPr>
        </p:nvSpPr>
        <p:spPr/>
        <p:txBody>
          <a:bodyPr/>
          <a:lstStyle/>
          <a:p>
            <a:fld id="{5DE4F795-7272-4431-ADCE-742009413718}" type="slidenum">
              <a:rPr lang="en-US" smtClean="0"/>
              <a:t>9</a:t>
            </a:fld>
            <a:endParaRPr lang="en-US"/>
          </a:p>
        </p:txBody>
      </p:sp>
    </p:spTree>
    <p:extLst>
      <p:ext uri="{BB962C8B-B14F-4D97-AF65-F5344CB8AC3E}">
        <p14:creationId xmlns:p14="http://schemas.microsoft.com/office/powerpoint/2010/main" val="1441472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a:t>Asegúrese de que su bucle OODA sea lo más pequeño posible</a:t>
            </a:r>
            <a:endParaRPr lang="en-US"/>
          </a:p>
        </p:txBody>
      </p:sp>
      <p:sp>
        <p:nvSpPr>
          <p:cNvPr id="4" name="Slide Number Placeholder 3"/>
          <p:cNvSpPr>
            <a:spLocks noGrp="1"/>
          </p:cNvSpPr>
          <p:nvPr>
            <p:ph type="sldNum" sz="quarter" idx="5"/>
          </p:nvPr>
        </p:nvSpPr>
        <p:spPr/>
        <p:txBody>
          <a:bodyPr/>
          <a:lstStyle/>
          <a:p>
            <a:fld id="{5DE4F795-7272-4431-ADCE-742009413718}" type="slidenum">
              <a:rPr lang="en-US" smtClean="0"/>
              <a:t>10</a:t>
            </a:fld>
            <a:endParaRPr lang="en-US"/>
          </a:p>
        </p:txBody>
      </p:sp>
    </p:spTree>
    <p:extLst>
      <p:ext uri="{BB962C8B-B14F-4D97-AF65-F5344CB8AC3E}">
        <p14:creationId xmlns:p14="http://schemas.microsoft.com/office/powerpoint/2010/main" val="261550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18EC9-5340-A8A4-10C6-6322F9CBE5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3DABD5-05B4-04E4-AD27-2DA5872B6E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55B032-328A-13EC-66DF-964BB6FB6102}"/>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5" name="Footer Placeholder 4">
            <a:extLst>
              <a:ext uri="{FF2B5EF4-FFF2-40B4-BE49-F238E27FC236}">
                <a16:creationId xmlns:a16="http://schemas.microsoft.com/office/drawing/2014/main" id="{5B85F4D2-C51A-D024-9376-435D865041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DC4C2D-F02E-22BF-CE1B-71581EDF89EB}"/>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1351037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4C2B-5B53-F45B-9316-1BBFDE4E109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DC6AD5-62C6-EB45-796E-D757030B4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F04026-24B0-51F8-F7FB-092037C42A0E}"/>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5" name="Footer Placeholder 4">
            <a:extLst>
              <a:ext uri="{FF2B5EF4-FFF2-40B4-BE49-F238E27FC236}">
                <a16:creationId xmlns:a16="http://schemas.microsoft.com/office/drawing/2014/main" id="{71DE574B-8FEB-7DD2-990C-88299F8E42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9A54F2-4A94-B3A2-0AD6-D703B45F9CC9}"/>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1930256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E08D14-E728-93B6-CF17-93A4019CE03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F375AA1-6DFA-41B1-737F-8985B21819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E16C31-A41E-F0D4-2A4A-751CB17E715F}"/>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5" name="Footer Placeholder 4">
            <a:extLst>
              <a:ext uri="{FF2B5EF4-FFF2-40B4-BE49-F238E27FC236}">
                <a16:creationId xmlns:a16="http://schemas.microsoft.com/office/drawing/2014/main" id="{417F4B2C-359A-1A57-E69E-1CE44FBE52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DFEC8F-FFA7-62C9-9EB6-2E74AC114EE4}"/>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1826968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45B22-E4F7-CA79-6E89-AC5AFF7BEB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0D871B-6356-4619-BDCC-BA9D722C50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08E15A-7CC5-AE27-4D4A-1C39C291FEFF}"/>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5" name="Footer Placeholder 4">
            <a:extLst>
              <a:ext uri="{FF2B5EF4-FFF2-40B4-BE49-F238E27FC236}">
                <a16:creationId xmlns:a16="http://schemas.microsoft.com/office/drawing/2014/main" id="{457A9BCD-3E29-2D59-AA39-EA512805D4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D4FF65-5CEC-62B6-CC0A-367047CEDF2B}"/>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644811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46D3A-6F17-47CB-E638-783523148B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271B8A-CB77-06B9-05F1-A47A21740F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1E7E0E-3851-0680-D588-3590F4AEE3CE}"/>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5" name="Footer Placeholder 4">
            <a:extLst>
              <a:ext uri="{FF2B5EF4-FFF2-40B4-BE49-F238E27FC236}">
                <a16:creationId xmlns:a16="http://schemas.microsoft.com/office/drawing/2014/main" id="{6BA348A0-5CF7-0FE2-06E9-1F48A91EB8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A9AE03-04DD-74B2-2609-17FFA4B68C62}"/>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4035283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0418D-1863-E446-1E5D-69704C2205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BCE2FE-2521-6F37-7F7A-655D99CA7D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526CFE-4AA2-D682-5BC3-B1EA0CC710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3912E1-5C9B-7EDC-40A3-EF88EE201BC4}"/>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6" name="Footer Placeholder 5">
            <a:extLst>
              <a:ext uri="{FF2B5EF4-FFF2-40B4-BE49-F238E27FC236}">
                <a16:creationId xmlns:a16="http://schemas.microsoft.com/office/drawing/2014/main" id="{8F94C369-D6E2-7F67-EED1-8554F5F193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564FBD-9C43-E901-9A35-9A4E649E77F9}"/>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2792258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ADD7A-2048-6FD2-345D-0A7D3DD96F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4E2B93-9B7A-49AE-E7F3-8849F27DE4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410A12-F88F-0534-F144-949AFFA577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DDFF79-85F0-13C9-012D-1B5DA81683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5747EE-B1C5-DDA8-84ED-1C31690470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C240DB-DBC6-601F-0A7C-F6E43D86442A}"/>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8" name="Footer Placeholder 7">
            <a:extLst>
              <a:ext uri="{FF2B5EF4-FFF2-40B4-BE49-F238E27FC236}">
                <a16:creationId xmlns:a16="http://schemas.microsoft.com/office/drawing/2014/main" id="{BD93D209-5266-4C38-E603-479D773618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44DC4E-9147-7515-C5DF-ED76A8EC1135}"/>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747401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79A74-6FE8-5744-0723-72E275B26E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C11C75-0C33-0EFB-BA0D-B0CE260197FD}"/>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4" name="Footer Placeholder 3">
            <a:extLst>
              <a:ext uri="{FF2B5EF4-FFF2-40B4-BE49-F238E27FC236}">
                <a16:creationId xmlns:a16="http://schemas.microsoft.com/office/drawing/2014/main" id="{191AFBC1-E33B-7EF6-2F34-6425F7174C8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FDFEC5-A196-6E79-4315-340138F4E6CF}"/>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3018780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0D96BF-A493-85CA-EC94-556049877B4C}"/>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3" name="Footer Placeholder 2">
            <a:extLst>
              <a:ext uri="{FF2B5EF4-FFF2-40B4-BE49-F238E27FC236}">
                <a16:creationId xmlns:a16="http://schemas.microsoft.com/office/drawing/2014/main" id="{2220D6EF-A4FD-8A5B-25E2-EFEB2B365D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60E63E6-4D3C-9075-E30E-C0C46CC4ECA0}"/>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1630589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B3B4A-C3FE-97BC-54BB-A712DEB2C1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E706C2-1A27-F47B-52D7-A1286217D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E29A38-6652-CE4E-2551-6C8331CA99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D0B1ED-BC91-813C-73C4-608A5AE5C7CD}"/>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6" name="Footer Placeholder 5">
            <a:extLst>
              <a:ext uri="{FF2B5EF4-FFF2-40B4-BE49-F238E27FC236}">
                <a16:creationId xmlns:a16="http://schemas.microsoft.com/office/drawing/2014/main" id="{45D5E971-556F-5C9E-578D-6E36E7A24D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BD83B5-C3C6-0B81-52D0-1DA5E16229AF}"/>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4020823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4FD15-2ECC-B518-57BC-AE9C9FB909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47A9F77-D313-5996-D245-0146226544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05EC40-A590-3D62-5FDF-F72E6A429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7D1C86-E260-6B9F-0995-05D53F1B0F94}"/>
              </a:ext>
            </a:extLst>
          </p:cNvPr>
          <p:cNvSpPr>
            <a:spLocks noGrp="1"/>
          </p:cNvSpPr>
          <p:nvPr>
            <p:ph type="dt" sz="half" idx="10"/>
          </p:nvPr>
        </p:nvSpPr>
        <p:spPr/>
        <p:txBody>
          <a:bodyPr/>
          <a:lstStyle/>
          <a:p>
            <a:fld id="{0867C1B2-AD27-4510-955B-98B2B15F44D9}" type="datetimeFigureOut">
              <a:rPr lang="en-US" smtClean="0"/>
              <a:t>8/17/2023</a:t>
            </a:fld>
            <a:endParaRPr lang="en-US"/>
          </a:p>
        </p:txBody>
      </p:sp>
      <p:sp>
        <p:nvSpPr>
          <p:cNvPr id="6" name="Footer Placeholder 5">
            <a:extLst>
              <a:ext uri="{FF2B5EF4-FFF2-40B4-BE49-F238E27FC236}">
                <a16:creationId xmlns:a16="http://schemas.microsoft.com/office/drawing/2014/main" id="{22E4B141-EDE5-B1A6-96BE-8330E1EC32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DBA552-78FF-45DE-5075-61549AD5B8BC}"/>
              </a:ext>
            </a:extLst>
          </p:cNvPr>
          <p:cNvSpPr>
            <a:spLocks noGrp="1"/>
          </p:cNvSpPr>
          <p:nvPr>
            <p:ph type="sldNum" sz="quarter" idx="12"/>
          </p:nvPr>
        </p:nvSpPr>
        <p:spPr/>
        <p:txBody>
          <a:bodyPr/>
          <a:lstStyle/>
          <a:p>
            <a:fld id="{0B6468CC-2D3C-4E8E-BB95-740629008F74}" type="slidenum">
              <a:rPr lang="en-US" smtClean="0"/>
              <a:t>‹#›</a:t>
            </a:fld>
            <a:endParaRPr lang="en-US"/>
          </a:p>
        </p:txBody>
      </p:sp>
    </p:spTree>
    <p:extLst>
      <p:ext uri="{BB962C8B-B14F-4D97-AF65-F5344CB8AC3E}">
        <p14:creationId xmlns:p14="http://schemas.microsoft.com/office/powerpoint/2010/main" val="1304845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7D0C2C-20FD-2E18-F922-DA4C33B135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89644E-9DBC-1B04-C469-C3B9F372B7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94A14-7D7A-EF12-B1E9-10D72AA25F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67C1B2-AD27-4510-955B-98B2B15F44D9}" type="datetimeFigureOut">
              <a:rPr lang="en-US" smtClean="0"/>
              <a:t>8/17/2023</a:t>
            </a:fld>
            <a:endParaRPr lang="en-US"/>
          </a:p>
        </p:txBody>
      </p:sp>
      <p:sp>
        <p:nvSpPr>
          <p:cNvPr id="5" name="Footer Placeholder 4">
            <a:extLst>
              <a:ext uri="{FF2B5EF4-FFF2-40B4-BE49-F238E27FC236}">
                <a16:creationId xmlns:a16="http://schemas.microsoft.com/office/drawing/2014/main" id="{2201ED52-D4D5-6C56-CC3D-E4870DD0BC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73E102-0AE4-536B-F4EB-63546171AC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6468CC-2D3C-4E8E-BB95-740629008F74}" type="slidenum">
              <a:rPr lang="en-US" smtClean="0"/>
              <a:t>‹#›</a:t>
            </a:fld>
            <a:endParaRPr lang="en-US"/>
          </a:p>
        </p:txBody>
      </p:sp>
    </p:spTree>
    <p:extLst>
      <p:ext uri="{BB962C8B-B14F-4D97-AF65-F5344CB8AC3E}">
        <p14:creationId xmlns:p14="http://schemas.microsoft.com/office/powerpoint/2010/main" val="226161099"/>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1" r:id="rId3"/>
    <p:sldLayoutId id="2147483661"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54656-3C0D-8CA5-AEEF-272FB7DC9B72}"/>
              </a:ext>
            </a:extLst>
          </p:cNvPr>
          <p:cNvSpPr>
            <a:spLocks noGrp="1"/>
          </p:cNvSpPr>
          <p:nvPr>
            <p:ph type="ctrTitle"/>
          </p:nvPr>
        </p:nvSpPr>
        <p:spPr/>
        <p:txBody>
          <a:bodyPr/>
          <a:lstStyle/>
          <a:p>
            <a:r>
              <a:rPr lang="es-ES" dirty="0" err="1"/>
              <a:t>Reimaginando</a:t>
            </a:r>
            <a:r>
              <a:rPr lang="es-ES" dirty="0"/>
              <a:t> las carreras de ingeniería</a:t>
            </a:r>
            <a:endParaRPr lang="en-US" dirty="0"/>
          </a:p>
        </p:txBody>
      </p:sp>
      <p:sp>
        <p:nvSpPr>
          <p:cNvPr id="3" name="Subtitle 2">
            <a:extLst>
              <a:ext uri="{FF2B5EF4-FFF2-40B4-BE49-F238E27FC236}">
                <a16:creationId xmlns:a16="http://schemas.microsoft.com/office/drawing/2014/main" id="{84332A65-5919-E9D6-1DD9-032957DD3F72}"/>
              </a:ext>
            </a:extLst>
          </p:cNvPr>
          <p:cNvSpPr>
            <a:spLocks noGrp="1"/>
          </p:cNvSpPr>
          <p:nvPr>
            <p:ph type="subTitle" idx="1"/>
          </p:nvPr>
        </p:nvSpPr>
        <p:spPr/>
        <p:txBody>
          <a:bodyPr/>
          <a:lstStyle/>
          <a:p>
            <a:r>
              <a:rPr lang="en-US" dirty="0"/>
              <a:t>Kevin Huggins, PhD</a:t>
            </a:r>
          </a:p>
        </p:txBody>
      </p:sp>
    </p:spTree>
    <p:extLst>
      <p:ext uri="{BB962C8B-B14F-4D97-AF65-F5344CB8AC3E}">
        <p14:creationId xmlns:p14="http://schemas.microsoft.com/office/powerpoint/2010/main" val="1286616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BBA0D-C99C-489C-B99F-0C2BFBAEBD3C}"/>
              </a:ext>
            </a:extLst>
          </p:cNvPr>
          <p:cNvSpPr>
            <a:spLocks noGrp="1"/>
          </p:cNvSpPr>
          <p:nvPr>
            <p:ph type="title"/>
          </p:nvPr>
        </p:nvSpPr>
        <p:spPr/>
        <p:txBody>
          <a:bodyPr/>
          <a:lstStyle/>
          <a:p>
            <a:r>
              <a:rPr lang="en-US"/>
              <a:t>Academic leadership in a </a:t>
            </a:r>
            <a:r>
              <a:rPr lang="en-US" b="1" i="1">
                <a:solidFill>
                  <a:srgbClr val="C00000"/>
                </a:solidFill>
                <a:effectLst>
                  <a:outerShdw blurRad="38100" dist="38100" dir="2700000" algn="tl">
                    <a:srgbClr val="000000">
                      <a:alpha val="43137"/>
                    </a:srgbClr>
                  </a:outerShdw>
                </a:effectLst>
              </a:rPr>
              <a:t>VUCA </a:t>
            </a:r>
            <a:r>
              <a:rPr lang="en-US"/>
              <a:t>world: What is it</a:t>
            </a:r>
            <a:r>
              <a:rPr lang="en-US" b="1" i="1">
                <a:solidFill>
                  <a:srgbClr val="C00000"/>
                </a:solidFill>
                <a:effectLst>
                  <a:outerShdw blurRad="38100" dist="38100" dir="2700000" algn="tl">
                    <a:srgbClr val="000000">
                      <a:alpha val="43137"/>
                    </a:srgbClr>
                  </a:outerShdw>
                </a:effectLst>
              </a:rPr>
              <a:t> </a:t>
            </a:r>
            <a:r>
              <a:rPr lang="en-US"/>
              <a:t>and </a:t>
            </a:r>
            <a:r>
              <a:rPr lang="en-US" b="1" i="1">
                <a:solidFill>
                  <a:srgbClr val="C00000"/>
                </a:solidFill>
                <a:effectLst>
                  <a:outerShdw blurRad="38100" dist="38100" dir="2700000" algn="tl">
                    <a:srgbClr val="000000">
                      <a:alpha val="43137"/>
                    </a:srgbClr>
                  </a:outerShdw>
                </a:effectLst>
              </a:rPr>
              <a:t>how can you thrive?</a:t>
            </a:r>
          </a:p>
        </p:txBody>
      </p:sp>
      <p:sp>
        <p:nvSpPr>
          <p:cNvPr id="19" name="Content Placeholder 18">
            <a:extLst>
              <a:ext uri="{FF2B5EF4-FFF2-40B4-BE49-F238E27FC236}">
                <a16:creationId xmlns:a16="http://schemas.microsoft.com/office/drawing/2014/main" id="{CA871B99-D401-4566-96CC-CD5D8B186435}"/>
              </a:ext>
            </a:extLst>
          </p:cNvPr>
          <p:cNvSpPr>
            <a:spLocks noGrp="1"/>
          </p:cNvSpPr>
          <p:nvPr>
            <p:ph sz="half" idx="1"/>
          </p:nvPr>
        </p:nvSpPr>
        <p:spPr/>
        <p:txBody>
          <a:bodyPr>
            <a:normAutofit/>
          </a:bodyPr>
          <a:lstStyle/>
          <a:p>
            <a:pPr marL="0" indent="0" algn="ctr">
              <a:buNone/>
            </a:pPr>
            <a:r>
              <a:rPr lang="en-US" sz="4800"/>
              <a:t>Make sure your OODA loop is as tight as possible</a:t>
            </a:r>
          </a:p>
        </p:txBody>
      </p:sp>
      <p:sp>
        <p:nvSpPr>
          <p:cNvPr id="4" name="Oval 3">
            <a:extLst>
              <a:ext uri="{FF2B5EF4-FFF2-40B4-BE49-F238E27FC236}">
                <a16:creationId xmlns:a16="http://schemas.microsoft.com/office/drawing/2014/main" id="{96D3A0A2-1738-4010-ABD4-2CE8D22142FF}"/>
              </a:ext>
            </a:extLst>
          </p:cNvPr>
          <p:cNvSpPr/>
          <p:nvPr/>
        </p:nvSpPr>
        <p:spPr>
          <a:xfrm>
            <a:off x="6282677" y="1800345"/>
            <a:ext cx="2092570" cy="165295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Act</a:t>
            </a:r>
          </a:p>
        </p:txBody>
      </p:sp>
      <p:sp>
        <p:nvSpPr>
          <p:cNvPr id="6" name="Oval 5">
            <a:extLst>
              <a:ext uri="{FF2B5EF4-FFF2-40B4-BE49-F238E27FC236}">
                <a16:creationId xmlns:a16="http://schemas.microsoft.com/office/drawing/2014/main" id="{F1F14272-B72A-425B-9CDD-11FFA6CBBFDE}"/>
              </a:ext>
            </a:extLst>
          </p:cNvPr>
          <p:cNvSpPr/>
          <p:nvPr/>
        </p:nvSpPr>
        <p:spPr>
          <a:xfrm>
            <a:off x="9125521" y="1800345"/>
            <a:ext cx="2092570" cy="165295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Observe</a:t>
            </a:r>
          </a:p>
        </p:txBody>
      </p:sp>
      <p:sp>
        <p:nvSpPr>
          <p:cNvPr id="8" name="Oval 7">
            <a:extLst>
              <a:ext uri="{FF2B5EF4-FFF2-40B4-BE49-F238E27FC236}">
                <a16:creationId xmlns:a16="http://schemas.microsoft.com/office/drawing/2014/main" id="{628CF85A-DDDC-42BE-820E-8E335B8FC8A7}"/>
              </a:ext>
            </a:extLst>
          </p:cNvPr>
          <p:cNvSpPr/>
          <p:nvPr/>
        </p:nvSpPr>
        <p:spPr>
          <a:xfrm>
            <a:off x="9125521" y="3820992"/>
            <a:ext cx="2092570" cy="1652954"/>
          </a:xfrm>
          <a:prstGeom prst="ellipse">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Orient</a:t>
            </a:r>
          </a:p>
        </p:txBody>
      </p:sp>
      <p:sp>
        <p:nvSpPr>
          <p:cNvPr id="10" name="Oval 9">
            <a:extLst>
              <a:ext uri="{FF2B5EF4-FFF2-40B4-BE49-F238E27FC236}">
                <a16:creationId xmlns:a16="http://schemas.microsoft.com/office/drawing/2014/main" id="{C43AD883-16D8-47E2-BC53-A76DC088D2F5}"/>
              </a:ext>
            </a:extLst>
          </p:cNvPr>
          <p:cNvSpPr/>
          <p:nvPr/>
        </p:nvSpPr>
        <p:spPr>
          <a:xfrm>
            <a:off x="6282677" y="3820992"/>
            <a:ext cx="2092570" cy="165295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Decide</a:t>
            </a:r>
          </a:p>
        </p:txBody>
      </p:sp>
      <p:sp>
        <p:nvSpPr>
          <p:cNvPr id="12" name="Arrow: Curved Down 11">
            <a:extLst>
              <a:ext uri="{FF2B5EF4-FFF2-40B4-BE49-F238E27FC236}">
                <a16:creationId xmlns:a16="http://schemas.microsoft.com/office/drawing/2014/main" id="{9C362C90-7B3A-4C5C-BC85-E87C2985FAA2}"/>
              </a:ext>
            </a:extLst>
          </p:cNvPr>
          <p:cNvSpPr/>
          <p:nvPr/>
        </p:nvSpPr>
        <p:spPr>
          <a:xfrm>
            <a:off x="7157392" y="1516131"/>
            <a:ext cx="2708035" cy="36769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Arrow: Curved Down 13">
            <a:extLst>
              <a:ext uri="{FF2B5EF4-FFF2-40B4-BE49-F238E27FC236}">
                <a16:creationId xmlns:a16="http://schemas.microsoft.com/office/drawing/2014/main" id="{5DFCB6DD-502D-4F79-B598-5E2578BF1A6B}"/>
              </a:ext>
            </a:extLst>
          </p:cNvPr>
          <p:cNvSpPr/>
          <p:nvPr/>
        </p:nvSpPr>
        <p:spPr>
          <a:xfrm rot="5400000">
            <a:off x="9952551" y="3453299"/>
            <a:ext cx="2708035" cy="36769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Arrow: Curved Down 15">
            <a:extLst>
              <a:ext uri="{FF2B5EF4-FFF2-40B4-BE49-F238E27FC236}">
                <a16:creationId xmlns:a16="http://schemas.microsoft.com/office/drawing/2014/main" id="{B8A14365-AA14-4F90-A9DC-BC4A757CFDC3}"/>
              </a:ext>
            </a:extLst>
          </p:cNvPr>
          <p:cNvSpPr/>
          <p:nvPr/>
        </p:nvSpPr>
        <p:spPr>
          <a:xfrm rot="16200000">
            <a:off x="4797378" y="3411506"/>
            <a:ext cx="2708035" cy="36769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Arrow: Curved Down 17">
            <a:extLst>
              <a:ext uri="{FF2B5EF4-FFF2-40B4-BE49-F238E27FC236}">
                <a16:creationId xmlns:a16="http://schemas.microsoft.com/office/drawing/2014/main" id="{DAAAA734-27DA-4C03-95AB-55B921080A28}"/>
              </a:ext>
            </a:extLst>
          </p:cNvPr>
          <p:cNvSpPr/>
          <p:nvPr/>
        </p:nvSpPr>
        <p:spPr>
          <a:xfrm rot="10800000">
            <a:off x="7480667" y="5427136"/>
            <a:ext cx="2708035" cy="36769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33956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0B884-A461-413D-3DAB-29F07EA0957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BC52641-EAAC-39C7-F567-73B817D38133}"/>
              </a:ext>
            </a:extLst>
          </p:cNvPr>
          <p:cNvSpPr>
            <a:spLocks noGrp="1"/>
          </p:cNvSpPr>
          <p:nvPr>
            <p:ph idx="1"/>
          </p:nvPr>
        </p:nvSpPr>
        <p:spPr/>
        <p:txBody>
          <a:bodyPr/>
          <a:lstStyle/>
          <a:p>
            <a:r>
              <a:rPr lang="en-US" dirty="0"/>
              <a:t>Needs to be people focused</a:t>
            </a:r>
          </a:p>
          <a:p>
            <a:r>
              <a:rPr lang="en-US" dirty="0"/>
              <a:t>Organizational culture shift</a:t>
            </a:r>
          </a:p>
          <a:p>
            <a:r>
              <a:rPr lang="en-US" dirty="0"/>
              <a:t>Different perspective on </a:t>
            </a:r>
            <a:r>
              <a:rPr lang="en-US"/>
              <a:t>sharing knowledge.</a:t>
            </a:r>
          </a:p>
        </p:txBody>
      </p:sp>
    </p:spTree>
    <p:extLst>
      <p:ext uri="{BB962C8B-B14F-4D97-AF65-F5344CB8AC3E}">
        <p14:creationId xmlns:p14="http://schemas.microsoft.com/office/powerpoint/2010/main" val="151710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D3E7B-B7E1-9742-22FA-4F6F168F1F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73839AA-65EC-D3DB-37AA-4D740CC7F4CD}"/>
              </a:ext>
            </a:extLst>
          </p:cNvPr>
          <p:cNvSpPr>
            <a:spLocks noGrp="1"/>
          </p:cNvSpPr>
          <p:nvPr>
            <p:ph idx="1"/>
          </p:nvPr>
        </p:nvSpPr>
        <p:spPr/>
        <p:txBody>
          <a:bodyPr>
            <a:normAutofit fontScale="92500" lnSpcReduction="20000"/>
          </a:bodyPr>
          <a:lstStyle/>
          <a:p>
            <a:r>
              <a:rPr lang="es-ES" dirty="0"/>
              <a:t>¿Qué elementos considera fundamentales para transformar las carreras de ingeniería?</a:t>
            </a:r>
          </a:p>
          <a:p>
            <a:pPr lvl="1"/>
            <a:r>
              <a:rPr lang="es-ES" dirty="0"/>
              <a:t>Agility</a:t>
            </a:r>
          </a:p>
          <a:p>
            <a:pPr lvl="2"/>
            <a:r>
              <a:rPr lang="es-ES" dirty="0" err="1"/>
              <a:t>Curriculum</a:t>
            </a:r>
            <a:r>
              <a:rPr lang="es-ES" dirty="0"/>
              <a:t> </a:t>
            </a:r>
            <a:r>
              <a:rPr lang="es-ES" dirty="0" err="1"/>
              <a:t>updates</a:t>
            </a:r>
            <a:endParaRPr lang="es-ES" dirty="0"/>
          </a:p>
          <a:p>
            <a:pPr lvl="3"/>
            <a:r>
              <a:rPr lang="es-ES" dirty="0" err="1"/>
              <a:t>Constant</a:t>
            </a:r>
            <a:r>
              <a:rPr lang="es-ES" dirty="0"/>
              <a:t> </a:t>
            </a:r>
            <a:r>
              <a:rPr lang="es-ES" dirty="0" err="1"/>
              <a:t>connection</a:t>
            </a:r>
            <a:r>
              <a:rPr lang="es-ES" dirty="0"/>
              <a:t> </a:t>
            </a:r>
            <a:r>
              <a:rPr lang="es-ES" dirty="0" err="1"/>
              <a:t>with</a:t>
            </a:r>
            <a:r>
              <a:rPr lang="es-ES" dirty="0"/>
              <a:t> </a:t>
            </a:r>
            <a:r>
              <a:rPr lang="es-ES" dirty="0" err="1"/>
              <a:t>constituents</a:t>
            </a:r>
            <a:endParaRPr lang="es-ES" dirty="0"/>
          </a:p>
          <a:p>
            <a:pPr lvl="3"/>
            <a:r>
              <a:rPr lang="es-ES" dirty="0" err="1"/>
              <a:t>Empowered</a:t>
            </a:r>
            <a:r>
              <a:rPr lang="es-ES" dirty="0"/>
              <a:t> </a:t>
            </a:r>
            <a:r>
              <a:rPr lang="es-ES" dirty="0" err="1"/>
              <a:t>professors</a:t>
            </a:r>
            <a:endParaRPr lang="es-ES" dirty="0"/>
          </a:p>
          <a:p>
            <a:pPr lvl="1"/>
            <a:r>
              <a:rPr lang="es-ES" dirty="0" err="1"/>
              <a:t>Respect</a:t>
            </a:r>
            <a:r>
              <a:rPr lang="es-ES" dirty="0"/>
              <a:t> </a:t>
            </a:r>
            <a:r>
              <a:rPr lang="es-ES" dirty="0" err="1"/>
              <a:t>for</a:t>
            </a:r>
            <a:r>
              <a:rPr lang="es-ES" dirty="0"/>
              <a:t> </a:t>
            </a:r>
            <a:r>
              <a:rPr lang="es-ES" dirty="0" err="1"/>
              <a:t>diversity</a:t>
            </a:r>
            <a:r>
              <a:rPr lang="es-ES" dirty="0"/>
              <a:t> in </a:t>
            </a:r>
            <a:r>
              <a:rPr lang="es-ES" dirty="0" err="1"/>
              <a:t>learners</a:t>
            </a:r>
            <a:endParaRPr lang="es-ES" dirty="0"/>
          </a:p>
          <a:p>
            <a:pPr lvl="2"/>
            <a:r>
              <a:rPr lang="es-ES" dirty="0"/>
              <a:t>Bill and Linda Gates </a:t>
            </a:r>
            <a:r>
              <a:rPr lang="es-ES" dirty="0" err="1"/>
              <a:t>foundation</a:t>
            </a:r>
            <a:endParaRPr lang="es-ES" dirty="0"/>
          </a:p>
          <a:p>
            <a:pPr lvl="1"/>
            <a:endParaRPr lang="es-ES" dirty="0"/>
          </a:p>
          <a:p>
            <a:r>
              <a:rPr lang="es-ES" dirty="0"/>
              <a:t>¿Cuál debe ser el papel de la decana/decano para lograr esa transformación?</a:t>
            </a:r>
          </a:p>
          <a:p>
            <a:endParaRPr lang="es-ES" dirty="0"/>
          </a:p>
          <a:p>
            <a:r>
              <a:rPr lang="es-ES" dirty="0"/>
              <a:t>Desde su experiencia, ¿considera que acciones concretas sugiere para adelantar iniciativas que inviten a </a:t>
            </a:r>
            <a:r>
              <a:rPr lang="es-ES" dirty="0" err="1"/>
              <a:t>reimaginar</a:t>
            </a:r>
            <a:r>
              <a:rPr lang="es-ES" dirty="0"/>
              <a:t> una carrera de ingeniería?</a:t>
            </a:r>
          </a:p>
          <a:p>
            <a:endParaRPr lang="en-US" dirty="0"/>
          </a:p>
        </p:txBody>
      </p:sp>
    </p:spTree>
    <p:extLst>
      <p:ext uri="{BB962C8B-B14F-4D97-AF65-F5344CB8AC3E}">
        <p14:creationId xmlns:p14="http://schemas.microsoft.com/office/powerpoint/2010/main" val="3394874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BBA0D-C99C-489C-B99F-0C2BFBAEBD3C}"/>
              </a:ext>
            </a:extLst>
          </p:cNvPr>
          <p:cNvSpPr>
            <a:spLocks noGrp="1"/>
          </p:cNvSpPr>
          <p:nvPr>
            <p:ph type="title"/>
          </p:nvPr>
        </p:nvSpPr>
        <p:spPr/>
        <p:txBody>
          <a:bodyPr/>
          <a:lstStyle/>
          <a:p>
            <a:r>
              <a:rPr lang="en-US" dirty="0"/>
              <a:t>Academic leadership in a </a:t>
            </a:r>
            <a:r>
              <a:rPr lang="en-US" b="1" i="1" dirty="0">
                <a:solidFill>
                  <a:srgbClr val="C00000"/>
                </a:solidFill>
                <a:effectLst>
                  <a:outerShdw blurRad="38100" dist="38100" dir="2700000" algn="tl">
                    <a:srgbClr val="000000">
                      <a:alpha val="43137"/>
                    </a:srgbClr>
                  </a:outerShdw>
                </a:effectLst>
              </a:rPr>
              <a:t>VUCA </a:t>
            </a:r>
            <a:r>
              <a:rPr lang="en-US" dirty="0"/>
              <a:t>world: </a:t>
            </a:r>
            <a:r>
              <a:rPr lang="en-US" b="1" i="1" dirty="0">
                <a:solidFill>
                  <a:srgbClr val="C00000"/>
                </a:solidFill>
                <a:effectLst>
                  <a:outerShdw blurRad="38100" dist="38100" dir="2700000" algn="tl">
                    <a:srgbClr val="000000">
                      <a:alpha val="43137"/>
                    </a:srgbClr>
                  </a:outerShdw>
                </a:effectLst>
              </a:rPr>
              <a:t>What is it </a:t>
            </a:r>
            <a:r>
              <a:rPr lang="en-US" dirty="0"/>
              <a:t>and how can you thrive?</a:t>
            </a:r>
          </a:p>
        </p:txBody>
      </p:sp>
      <p:pic>
        <p:nvPicPr>
          <p:cNvPr id="3" name="Picture 2" descr="A close up of text on a white background&#10;&#10;Description automatically generated">
            <a:extLst>
              <a:ext uri="{FF2B5EF4-FFF2-40B4-BE49-F238E27FC236}">
                <a16:creationId xmlns:a16="http://schemas.microsoft.com/office/drawing/2014/main" id="{B0AB9C3F-AF37-4719-9A89-6B1B0680FC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216" y="2068663"/>
            <a:ext cx="3121264" cy="1755711"/>
          </a:xfrm>
          <a:prstGeom prst="rect">
            <a:avLst/>
          </a:prstGeom>
        </p:spPr>
      </p:pic>
      <p:pic>
        <p:nvPicPr>
          <p:cNvPr id="7" name="Picture 6" descr="A person flying through the air&#10;&#10;Description automatically generated">
            <a:extLst>
              <a:ext uri="{FF2B5EF4-FFF2-40B4-BE49-F238E27FC236}">
                <a16:creationId xmlns:a16="http://schemas.microsoft.com/office/drawing/2014/main" id="{32BC6899-7D80-4FA2-BF73-F52066E424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2326" y="2068663"/>
            <a:ext cx="2490555" cy="1661181"/>
          </a:xfrm>
          <a:prstGeom prst="rect">
            <a:avLst/>
          </a:prstGeom>
        </p:spPr>
      </p:pic>
      <p:pic>
        <p:nvPicPr>
          <p:cNvPr id="9" name="Picture 8">
            <a:extLst>
              <a:ext uri="{FF2B5EF4-FFF2-40B4-BE49-F238E27FC236}">
                <a16:creationId xmlns:a16="http://schemas.microsoft.com/office/drawing/2014/main" id="{7E0F9D1D-1CBA-41E3-8836-18B6F6D2783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10968" y="2068663"/>
            <a:ext cx="2387041" cy="1590366"/>
          </a:xfrm>
          <a:prstGeom prst="rect">
            <a:avLst/>
          </a:prstGeom>
        </p:spPr>
      </p:pic>
      <p:pic>
        <p:nvPicPr>
          <p:cNvPr id="11" name="Picture 10" descr="A close up of a sign&#10;&#10;Description automatically generated">
            <a:extLst>
              <a:ext uri="{FF2B5EF4-FFF2-40B4-BE49-F238E27FC236}">
                <a16:creationId xmlns:a16="http://schemas.microsoft.com/office/drawing/2014/main" id="{F32D422F-804C-4D05-B4F2-3A4E7263084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75340" y="2068663"/>
            <a:ext cx="2172222" cy="1629167"/>
          </a:xfrm>
          <a:prstGeom prst="rect">
            <a:avLst/>
          </a:prstGeom>
        </p:spPr>
      </p:pic>
      <p:sp>
        <p:nvSpPr>
          <p:cNvPr id="12" name="TextBox 11">
            <a:extLst>
              <a:ext uri="{FF2B5EF4-FFF2-40B4-BE49-F238E27FC236}">
                <a16:creationId xmlns:a16="http://schemas.microsoft.com/office/drawing/2014/main" id="{AEB04DA2-7370-4DE5-8434-E79BA80E2C6A}"/>
              </a:ext>
            </a:extLst>
          </p:cNvPr>
          <p:cNvSpPr txBox="1"/>
          <p:nvPr/>
        </p:nvSpPr>
        <p:spPr>
          <a:xfrm>
            <a:off x="427150" y="3915165"/>
            <a:ext cx="2439642" cy="646331"/>
          </a:xfrm>
          <a:prstGeom prst="rect">
            <a:avLst/>
          </a:prstGeom>
          <a:noFill/>
        </p:spPr>
        <p:txBody>
          <a:bodyPr wrap="none" rtlCol="0">
            <a:spAutoFit/>
          </a:bodyPr>
          <a:lstStyle/>
          <a:p>
            <a:pPr algn="ctr"/>
            <a:r>
              <a:rPr lang="en-US"/>
              <a:t>Volatility</a:t>
            </a:r>
          </a:p>
          <a:p>
            <a:pPr algn="ctr"/>
            <a:r>
              <a:rPr lang="en-US"/>
              <a:t>Things are changing fast</a:t>
            </a:r>
          </a:p>
        </p:txBody>
      </p:sp>
      <p:sp>
        <p:nvSpPr>
          <p:cNvPr id="13" name="TextBox 12">
            <a:extLst>
              <a:ext uri="{FF2B5EF4-FFF2-40B4-BE49-F238E27FC236}">
                <a16:creationId xmlns:a16="http://schemas.microsoft.com/office/drawing/2014/main" id="{49F0A2DF-691F-4347-B2B6-523B00CC10D4}"/>
              </a:ext>
            </a:extLst>
          </p:cNvPr>
          <p:cNvSpPr txBox="1"/>
          <p:nvPr/>
        </p:nvSpPr>
        <p:spPr>
          <a:xfrm>
            <a:off x="3582659" y="3919282"/>
            <a:ext cx="2364686" cy="646331"/>
          </a:xfrm>
          <a:prstGeom prst="rect">
            <a:avLst/>
          </a:prstGeom>
          <a:noFill/>
        </p:spPr>
        <p:txBody>
          <a:bodyPr wrap="none" rtlCol="0">
            <a:spAutoFit/>
          </a:bodyPr>
          <a:lstStyle/>
          <a:p>
            <a:pPr algn="ctr"/>
            <a:r>
              <a:rPr lang="en-US"/>
              <a:t>Uncertainty</a:t>
            </a:r>
          </a:p>
          <a:p>
            <a:pPr algn="ctr"/>
            <a:r>
              <a:rPr lang="en-US"/>
              <a:t>So what happens next?</a:t>
            </a:r>
          </a:p>
        </p:txBody>
      </p:sp>
      <p:sp>
        <p:nvSpPr>
          <p:cNvPr id="15" name="TextBox 14">
            <a:extLst>
              <a:ext uri="{FF2B5EF4-FFF2-40B4-BE49-F238E27FC236}">
                <a16:creationId xmlns:a16="http://schemas.microsoft.com/office/drawing/2014/main" id="{7FDF671E-BF28-4608-97B7-189D92DCFDD1}"/>
              </a:ext>
            </a:extLst>
          </p:cNvPr>
          <p:cNvSpPr txBox="1"/>
          <p:nvPr/>
        </p:nvSpPr>
        <p:spPr>
          <a:xfrm>
            <a:off x="6363668" y="3919282"/>
            <a:ext cx="2462084" cy="646331"/>
          </a:xfrm>
          <a:prstGeom prst="rect">
            <a:avLst/>
          </a:prstGeom>
          <a:noFill/>
        </p:spPr>
        <p:txBody>
          <a:bodyPr wrap="none" rtlCol="0">
            <a:spAutoFit/>
          </a:bodyPr>
          <a:lstStyle/>
          <a:p>
            <a:pPr algn="ctr"/>
            <a:r>
              <a:rPr lang="en-US"/>
              <a:t>Complexity</a:t>
            </a:r>
          </a:p>
          <a:p>
            <a:pPr algn="ctr"/>
            <a:r>
              <a:rPr lang="en-US"/>
              <a:t>Many pieces to consider</a:t>
            </a:r>
          </a:p>
        </p:txBody>
      </p:sp>
      <p:sp>
        <p:nvSpPr>
          <p:cNvPr id="17" name="TextBox 16">
            <a:extLst>
              <a:ext uri="{FF2B5EF4-FFF2-40B4-BE49-F238E27FC236}">
                <a16:creationId xmlns:a16="http://schemas.microsoft.com/office/drawing/2014/main" id="{DF5CAF3C-90CA-4E94-A87C-C0900519730C}"/>
              </a:ext>
            </a:extLst>
          </p:cNvPr>
          <p:cNvSpPr txBox="1"/>
          <p:nvPr/>
        </p:nvSpPr>
        <p:spPr>
          <a:xfrm>
            <a:off x="9621171" y="3919285"/>
            <a:ext cx="2397323" cy="923330"/>
          </a:xfrm>
          <a:prstGeom prst="rect">
            <a:avLst/>
          </a:prstGeom>
          <a:noFill/>
        </p:spPr>
        <p:txBody>
          <a:bodyPr wrap="none" rtlCol="0">
            <a:spAutoFit/>
          </a:bodyPr>
          <a:lstStyle/>
          <a:p>
            <a:pPr algn="ctr"/>
            <a:r>
              <a:rPr lang="en-US" b="1">
                <a:solidFill>
                  <a:srgbClr val="0070C0"/>
                </a:solidFill>
              </a:rPr>
              <a:t>Ambiguity</a:t>
            </a:r>
          </a:p>
          <a:p>
            <a:pPr algn="ctr"/>
            <a:r>
              <a:rPr lang="en-US"/>
              <a:t>The situation is unclear,</a:t>
            </a:r>
          </a:p>
          <a:p>
            <a:pPr algn="ctr"/>
            <a:r>
              <a:rPr lang="en-US"/>
              <a:t>and so is the solution</a:t>
            </a:r>
          </a:p>
        </p:txBody>
      </p:sp>
    </p:spTree>
    <p:extLst>
      <p:ext uri="{BB962C8B-B14F-4D97-AF65-F5344CB8AC3E}">
        <p14:creationId xmlns:p14="http://schemas.microsoft.com/office/powerpoint/2010/main" val="3485246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F0657-FC43-4A53-8280-A8BADA48D192}"/>
              </a:ext>
            </a:extLst>
          </p:cNvPr>
          <p:cNvSpPr>
            <a:spLocks noGrp="1"/>
          </p:cNvSpPr>
          <p:nvPr>
            <p:ph type="title"/>
          </p:nvPr>
        </p:nvSpPr>
        <p:spPr/>
        <p:txBody>
          <a:bodyPr/>
          <a:lstStyle/>
          <a:p>
            <a:r>
              <a:rPr lang="en-US"/>
              <a:t>VUCA:  A solution option</a:t>
            </a:r>
          </a:p>
        </p:txBody>
      </p:sp>
      <p:sp>
        <p:nvSpPr>
          <p:cNvPr id="3" name="Content Placeholder 2">
            <a:extLst>
              <a:ext uri="{FF2B5EF4-FFF2-40B4-BE49-F238E27FC236}">
                <a16:creationId xmlns:a16="http://schemas.microsoft.com/office/drawing/2014/main" id="{D11B06D0-B0B3-4153-AE87-6B4BCD55DD54}"/>
              </a:ext>
            </a:extLst>
          </p:cNvPr>
          <p:cNvSpPr>
            <a:spLocks noGrp="1"/>
          </p:cNvSpPr>
          <p:nvPr>
            <p:ph sz="half" idx="1"/>
          </p:nvPr>
        </p:nvSpPr>
        <p:spPr/>
        <p:txBody>
          <a:bodyPr>
            <a:normAutofit/>
          </a:bodyPr>
          <a:lstStyle/>
          <a:p>
            <a:r>
              <a:rPr lang="en-US"/>
              <a:t>Volatility</a:t>
            </a:r>
          </a:p>
          <a:p>
            <a:r>
              <a:rPr lang="en-US"/>
              <a:t>Uncertainty</a:t>
            </a:r>
          </a:p>
          <a:p>
            <a:r>
              <a:rPr lang="en-US"/>
              <a:t>Complexity</a:t>
            </a:r>
          </a:p>
          <a:p>
            <a:r>
              <a:rPr lang="en-US"/>
              <a:t>Ambiguity</a:t>
            </a:r>
          </a:p>
        </p:txBody>
      </p:sp>
      <p:sp>
        <p:nvSpPr>
          <p:cNvPr id="4" name="Content Placeholder 3">
            <a:extLst>
              <a:ext uri="{FF2B5EF4-FFF2-40B4-BE49-F238E27FC236}">
                <a16:creationId xmlns:a16="http://schemas.microsoft.com/office/drawing/2014/main" id="{302B0F8F-9C02-0BBC-CFAF-C53C1D7F92ED}"/>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1113525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F0657-FC43-4A53-8280-A8BADA48D192}"/>
              </a:ext>
            </a:extLst>
          </p:cNvPr>
          <p:cNvSpPr>
            <a:spLocks noGrp="1"/>
          </p:cNvSpPr>
          <p:nvPr>
            <p:ph type="title"/>
          </p:nvPr>
        </p:nvSpPr>
        <p:spPr/>
        <p:txBody>
          <a:bodyPr/>
          <a:lstStyle/>
          <a:p>
            <a:r>
              <a:rPr lang="en-US"/>
              <a:t>VUCA:  A solution option</a:t>
            </a:r>
          </a:p>
        </p:txBody>
      </p:sp>
      <p:sp>
        <p:nvSpPr>
          <p:cNvPr id="3" name="Content Placeholder 2">
            <a:extLst>
              <a:ext uri="{FF2B5EF4-FFF2-40B4-BE49-F238E27FC236}">
                <a16:creationId xmlns:a16="http://schemas.microsoft.com/office/drawing/2014/main" id="{D11B06D0-B0B3-4153-AE87-6B4BCD55DD54}"/>
              </a:ext>
            </a:extLst>
          </p:cNvPr>
          <p:cNvSpPr>
            <a:spLocks noGrp="1"/>
          </p:cNvSpPr>
          <p:nvPr>
            <p:ph sz="half" idx="2"/>
          </p:nvPr>
        </p:nvSpPr>
        <p:spPr>
          <a:xfrm>
            <a:off x="839788" y="1785884"/>
            <a:ext cx="5157787" cy="3684588"/>
          </a:xfrm>
        </p:spPr>
        <p:txBody>
          <a:bodyPr>
            <a:normAutofit/>
          </a:bodyPr>
          <a:lstStyle/>
          <a:p>
            <a:r>
              <a:rPr lang="en-US" dirty="0"/>
              <a:t>Volatility</a:t>
            </a:r>
          </a:p>
          <a:p>
            <a:r>
              <a:rPr lang="en-US" dirty="0"/>
              <a:t>Uncertainty</a:t>
            </a:r>
          </a:p>
          <a:p>
            <a:r>
              <a:rPr lang="en-US" dirty="0"/>
              <a:t>Complexity</a:t>
            </a:r>
          </a:p>
          <a:p>
            <a:r>
              <a:rPr lang="en-US" dirty="0"/>
              <a:t>Ambiguity</a:t>
            </a:r>
          </a:p>
        </p:txBody>
      </p:sp>
      <p:sp>
        <p:nvSpPr>
          <p:cNvPr id="4" name="Content Placeholder 3">
            <a:extLst>
              <a:ext uri="{FF2B5EF4-FFF2-40B4-BE49-F238E27FC236}">
                <a16:creationId xmlns:a16="http://schemas.microsoft.com/office/drawing/2014/main" id="{4FC5CE2E-DC88-4153-A84D-1FB1897C11E9}"/>
              </a:ext>
            </a:extLst>
          </p:cNvPr>
          <p:cNvSpPr>
            <a:spLocks noGrp="1"/>
          </p:cNvSpPr>
          <p:nvPr>
            <p:ph sz="quarter" idx="4"/>
          </p:nvPr>
        </p:nvSpPr>
        <p:spPr>
          <a:xfrm>
            <a:off x="6172200" y="1693416"/>
            <a:ext cx="5183188" cy="3684588"/>
          </a:xfrm>
        </p:spPr>
        <p:txBody>
          <a:bodyPr/>
          <a:lstStyle/>
          <a:p>
            <a:r>
              <a:rPr lang="en-US" b="1" dirty="0">
                <a:solidFill>
                  <a:srgbClr val="002060"/>
                </a:solidFill>
              </a:rPr>
              <a:t>Vision</a:t>
            </a:r>
          </a:p>
          <a:p>
            <a:pPr lvl="1"/>
            <a:r>
              <a:rPr lang="en-US" dirty="0">
                <a:solidFill>
                  <a:srgbClr val="002060"/>
                </a:solidFill>
              </a:rPr>
              <a:t>Paint a picture of your desired future</a:t>
            </a:r>
          </a:p>
        </p:txBody>
      </p:sp>
      <p:sp>
        <p:nvSpPr>
          <p:cNvPr id="5" name="Arrow: Right 4">
            <a:extLst>
              <a:ext uri="{FF2B5EF4-FFF2-40B4-BE49-F238E27FC236}">
                <a16:creationId xmlns:a16="http://schemas.microsoft.com/office/drawing/2014/main" id="{EF24250E-1E1A-4948-8649-9D64659EF005}"/>
              </a:ext>
            </a:extLst>
          </p:cNvPr>
          <p:cNvSpPr/>
          <p:nvPr/>
        </p:nvSpPr>
        <p:spPr>
          <a:xfrm>
            <a:off x="3024554" y="1825625"/>
            <a:ext cx="3147646" cy="4076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6310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F0657-FC43-4A53-8280-A8BADA48D192}"/>
              </a:ext>
            </a:extLst>
          </p:cNvPr>
          <p:cNvSpPr>
            <a:spLocks noGrp="1"/>
          </p:cNvSpPr>
          <p:nvPr>
            <p:ph type="title"/>
          </p:nvPr>
        </p:nvSpPr>
        <p:spPr/>
        <p:txBody>
          <a:bodyPr/>
          <a:lstStyle/>
          <a:p>
            <a:r>
              <a:rPr lang="en-US"/>
              <a:t>VUCA:  A solution option</a:t>
            </a:r>
          </a:p>
        </p:txBody>
      </p:sp>
      <p:sp>
        <p:nvSpPr>
          <p:cNvPr id="3" name="Content Placeholder 2">
            <a:extLst>
              <a:ext uri="{FF2B5EF4-FFF2-40B4-BE49-F238E27FC236}">
                <a16:creationId xmlns:a16="http://schemas.microsoft.com/office/drawing/2014/main" id="{D11B06D0-B0B3-4153-AE87-6B4BCD55DD54}"/>
              </a:ext>
            </a:extLst>
          </p:cNvPr>
          <p:cNvSpPr>
            <a:spLocks noGrp="1"/>
          </p:cNvSpPr>
          <p:nvPr>
            <p:ph sz="half" idx="2"/>
          </p:nvPr>
        </p:nvSpPr>
        <p:spPr>
          <a:xfrm>
            <a:off x="750014" y="1816708"/>
            <a:ext cx="5247562" cy="3684588"/>
          </a:xfrm>
        </p:spPr>
        <p:txBody>
          <a:bodyPr>
            <a:normAutofit/>
          </a:bodyPr>
          <a:lstStyle/>
          <a:p>
            <a:r>
              <a:rPr lang="en-US" dirty="0"/>
              <a:t>Volatility</a:t>
            </a:r>
          </a:p>
          <a:p>
            <a:r>
              <a:rPr lang="en-US" dirty="0"/>
              <a:t>Uncertainty</a:t>
            </a:r>
          </a:p>
          <a:p>
            <a:r>
              <a:rPr lang="en-US" dirty="0"/>
              <a:t>Complexity</a:t>
            </a:r>
          </a:p>
          <a:p>
            <a:r>
              <a:rPr lang="en-US" dirty="0"/>
              <a:t>Ambiguity</a:t>
            </a:r>
          </a:p>
        </p:txBody>
      </p:sp>
      <p:sp>
        <p:nvSpPr>
          <p:cNvPr id="4" name="Content Placeholder 3">
            <a:extLst>
              <a:ext uri="{FF2B5EF4-FFF2-40B4-BE49-F238E27FC236}">
                <a16:creationId xmlns:a16="http://schemas.microsoft.com/office/drawing/2014/main" id="{4FC5CE2E-DC88-4153-A84D-1FB1897C11E9}"/>
              </a:ext>
            </a:extLst>
          </p:cNvPr>
          <p:cNvSpPr>
            <a:spLocks noGrp="1"/>
          </p:cNvSpPr>
          <p:nvPr>
            <p:ph sz="quarter" idx="4"/>
          </p:nvPr>
        </p:nvSpPr>
        <p:spPr>
          <a:xfrm>
            <a:off x="6107826" y="1785889"/>
            <a:ext cx="5247562" cy="3684588"/>
          </a:xfrm>
        </p:spPr>
        <p:txBody>
          <a:bodyPr/>
          <a:lstStyle/>
          <a:p>
            <a:r>
              <a:rPr lang="en-US" b="1" dirty="0">
                <a:solidFill>
                  <a:srgbClr val="00B050"/>
                </a:solidFill>
              </a:rPr>
              <a:t>Vision</a:t>
            </a:r>
          </a:p>
          <a:p>
            <a:r>
              <a:rPr lang="en-US" b="1" dirty="0">
                <a:solidFill>
                  <a:srgbClr val="002060"/>
                </a:solidFill>
              </a:rPr>
              <a:t>Understanding</a:t>
            </a:r>
          </a:p>
          <a:p>
            <a:pPr lvl="1"/>
            <a:r>
              <a:rPr lang="en-US" dirty="0">
                <a:solidFill>
                  <a:srgbClr val="002060"/>
                </a:solidFill>
              </a:rPr>
              <a:t>Consider the context and interconnections</a:t>
            </a:r>
          </a:p>
        </p:txBody>
      </p:sp>
      <p:sp>
        <p:nvSpPr>
          <p:cNvPr id="6" name="Arrow: Right 5">
            <a:extLst>
              <a:ext uri="{FF2B5EF4-FFF2-40B4-BE49-F238E27FC236}">
                <a16:creationId xmlns:a16="http://schemas.microsoft.com/office/drawing/2014/main" id="{732E0D01-639F-4C3C-9E3D-ADD5FD7956FC}"/>
              </a:ext>
            </a:extLst>
          </p:cNvPr>
          <p:cNvSpPr/>
          <p:nvPr/>
        </p:nvSpPr>
        <p:spPr>
          <a:xfrm>
            <a:off x="3024554" y="2300414"/>
            <a:ext cx="3147646" cy="4076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Tree>
    <p:extLst>
      <p:ext uri="{BB962C8B-B14F-4D97-AF65-F5344CB8AC3E}">
        <p14:creationId xmlns:p14="http://schemas.microsoft.com/office/powerpoint/2010/main" val="566690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F0657-FC43-4A53-8280-A8BADA48D192}"/>
              </a:ext>
            </a:extLst>
          </p:cNvPr>
          <p:cNvSpPr>
            <a:spLocks noGrp="1"/>
          </p:cNvSpPr>
          <p:nvPr>
            <p:ph type="title"/>
          </p:nvPr>
        </p:nvSpPr>
        <p:spPr/>
        <p:txBody>
          <a:bodyPr/>
          <a:lstStyle/>
          <a:p>
            <a:r>
              <a:rPr lang="en-US"/>
              <a:t>VUCA:  A solution option</a:t>
            </a:r>
          </a:p>
        </p:txBody>
      </p:sp>
      <p:sp>
        <p:nvSpPr>
          <p:cNvPr id="3" name="Content Placeholder 2">
            <a:extLst>
              <a:ext uri="{FF2B5EF4-FFF2-40B4-BE49-F238E27FC236}">
                <a16:creationId xmlns:a16="http://schemas.microsoft.com/office/drawing/2014/main" id="{D11B06D0-B0B3-4153-AE87-6B4BCD55DD54}"/>
              </a:ext>
            </a:extLst>
          </p:cNvPr>
          <p:cNvSpPr>
            <a:spLocks noGrp="1"/>
          </p:cNvSpPr>
          <p:nvPr>
            <p:ph sz="half" idx="1"/>
          </p:nvPr>
        </p:nvSpPr>
        <p:spPr/>
        <p:txBody>
          <a:bodyPr>
            <a:normAutofit/>
          </a:bodyPr>
          <a:lstStyle/>
          <a:p>
            <a:r>
              <a:rPr lang="en-US"/>
              <a:t>Volatility</a:t>
            </a:r>
          </a:p>
          <a:p>
            <a:r>
              <a:rPr lang="en-US"/>
              <a:t>Uncertainty</a:t>
            </a:r>
          </a:p>
          <a:p>
            <a:r>
              <a:rPr lang="en-US"/>
              <a:t>Complexity</a:t>
            </a:r>
          </a:p>
          <a:p>
            <a:r>
              <a:rPr lang="en-US"/>
              <a:t>Ambiguity</a:t>
            </a:r>
          </a:p>
        </p:txBody>
      </p:sp>
      <p:sp>
        <p:nvSpPr>
          <p:cNvPr id="4" name="Content Placeholder 3">
            <a:extLst>
              <a:ext uri="{FF2B5EF4-FFF2-40B4-BE49-F238E27FC236}">
                <a16:creationId xmlns:a16="http://schemas.microsoft.com/office/drawing/2014/main" id="{4FC5CE2E-DC88-4153-A84D-1FB1897C11E9}"/>
              </a:ext>
            </a:extLst>
          </p:cNvPr>
          <p:cNvSpPr>
            <a:spLocks noGrp="1"/>
          </p:cNvSpPr>
          <p:nvPr>
            <p:ph sz="half" idx="2"/>
          </p:nvPr>
        </p:nvSpPr>
        <p:spPr/>
        <p:txBody>
          <a:bodyPr/>
          <a:lstStyle/>
          <a:p>
            <a:r>
              <a:rPr lang="en-US" b="1">
                <a:solidFill>
                  <a:srgbClr val="00B050"/>
                </a:solidFill>
              </a:rPr>
              <a:t>Vision</a:t>
            </a:r>
          </a:p>
          <a:p>
            <a:r>
              <a:rPr lang="en-US" b="1">
                <a:solidFill>
                  <a:srgbClr val="00B050"/>
                </a:solidFill>
              </a:rPr>
              <a:t>Understanding</a:t>
            </a:r>
          </a:p>
          <a:p>
            <a:r>
              <a:rPr lang="en-US" b="1">
                <a:solidFill>
                  <a:srgbClr val="002060"/>
                </a:solidFill>
              </a:rPr>
              <a:t>Clarity</a:t>
            </a:r>
          </a:p>
          <a:p>
            <a:pPr lvl="1"/>
            <a:r>
              <a:rPr lang="en-US">
                <a:solidFill>
                  <a:srgbClr val="002060"/>
                </a:solidFill>
              </a:rPr>
              <a:t>Keep it simple and focused</a:t>
            </a:r>
          </a:p>
          <a:p>
            <a:pPr marL="0" indent="0">
              <a:buNone/>
            </a:pPr>
            <a:endParaRPr lang="en-US"/>
          </a:p>
        </p:txBody>
      </p:sp>
      <p:sp>
        <p:nvSpPr>
          <p:cNvPr id="6" name="Arrow: Right 5">
            <a:extLst>
              <a:ext uri="{FF2B5EF4-FFF2-40B4-BE49-F238E27FC236}">
                <a16:creationId xmlns:a16="http://schemas.microsoft.com/office/drawing/2014/main" id="{DC1F24E2-4834-41D3-A6C5-26FD888A0508}"/>
              </a:ext>
            </a:extLst>
          </p:cNvPr>
          <p:cNvSpPr/>
          <p:nvPr/>
        </p:nvSpPr>
        <p:spPr>
          <a:xfrm>
            <a:off x="3024554" y="2845537"/>
            <a:ext cx="3147646" cy="4076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5771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F0657-FC43-4A53-8280-A8BADA48D192}"/>
              </a:ext>
            </a:extLst>
          </p:cNvPr>
          <p:cNvSpPr>
            <a:spLocks noGrp="1"/>
          </p:cNvSpPr>
          <p:nvPr>
            <p:ph type="title"/>
          </p:nvPr>
        </p:nvSpPr>
        <p:spPr/>
        <p:txBody>
          <a:bodyPr/>
          <a:lstStyle/>
          <a:p>
            <a:r>
              <a:rPr lang="en-US"/>
              <a:t>VUCA:  A solution option</a:t>
            </a:r>
          </a:p>
        </p:txBody>
      </p:sp>
      <p:sp>
        <p:nvSpPr>
          <p:cNvPr id="3" name="Content Placeholder 2">
            <a:extLst>
              <a:ext uri="{FF2B5EF4-FFF2-40B4-BE49-F238E27FC236}">
                <a16:creationId xmlns:a16="http://schemas.microsoft.com/office/drawing/2014/main" id="{D11B06D0-B0B3-4153-AE87-6B4BCD55DD54}"/>
              </a:ext>
            </a:extLst>
          </p:cNvPr>
          <p:cNvSpPr>
            <a:spLocks noGrp="1"/>
          </p:cNvSpPr>
          <p:nvPr>
            <p:ph sz="half" idx="1"/>
          </p:nvPr>
        </p:nvSpPr>
        <p:spPr/>
        <p:txBody>
          <a:bodyPr>
            <a:normAutofit/>
          </a:bodyPr>
          <a:lstStyle/>
          <a:p>
            <a:r>
              <a:rPr lang="en-US"/>
              <a:t>Volatility</a:t>
            </a:r>
          </a:p>
          <a:p>
            <a:r>
              <a:rPr lang="en-US"/>
              <a:t>Uncertainty</a:t>
            </a:r>
          </a:p>
          <a:p>
            <a:r>
              <a:rPr lang="en-US"/>
              <a:t>Complexity</a:t>
            </a:r>
          </a:p>
          <a:p>
            <a:r>
              <a:rPr lang="en-US"/>
              <a:t>Ambiguity</a:t>
            </a:r>
          </a:p>
        </p:txBody>
      </p:sp>
      <p:sp>
        <p:nvSpPr>
          <p:cNvPr id="4" name="Content Placeholder 3">
            <a:extLst>
              <a:ext uri="{FF2B5EF4-FFF2-40B4-BE49-F238E27FC236}">
                <a16:creationId xmlns:a16="http://schemas.microsoft.com/office/drawing/2014/main" id="{4FC5CE2E-DC88-4153-A84D-1FB1897C11E9}"/>
              </a:ext>
            </a:extLst>
          </p:cNvPr>
          <p:cNvSpPr>
            <a:spLocks noGrp="1"/>
          </p:cNvSpPr>
          <p:nvPr>
            <p:ph sz="half" idx="2"/>
          </p:nvPr>
        </p:nvSpPr>
        <p:spPr/>
        <p:txBody>
          <a:bodyPr/>
          <a:lstStyle/>
          <a:p>
            <a:r>
              <a:rPr lang="en-US" b="1">
                <a:solidFill>
                  <a:srgbClr val="00B050"/>
                </a:solidFill>
              </a:rPr>
              <a:t>Vision</a:t>
            </a:r>
          </a:p>
          <a:p>
            <a:r>
              <a:rPr lang="en-US" b="1">
                <a:solidFill>
                  <a:srgbClr val="00B050"/>
                </a:solidFill>
              </a:rPr>
              <a:t>Understanding</a:t>
            </a:r>
          </a:p>
          <a:p>
            <a:r>
              <a:rPr lang="en-US" b="1">
                <a:solidFill>
                  <a:srgbClr val="00B050"/>
                </a:solidFill>
              </a:rPr>
              <a:t>Clarity</a:t>
            </a:r>
          </a:p>
          <a:p>
            <a:r>
              <a:rPr lang="en-US" b="1">
                <a:solidFill>
                  <a:srgbClr val="002060"/>
                </a:solidFill>
              </a:rPr>
              <a:t>Adaptability/Agility</a:t>
            </a:r>
          </a:p>
          <a:p>
            <a:pPr lvl="1"/>
            <a:r>
              <a:rPr lang="en-US">
                <a:solidFill>
                  <a:schemeClr val="accent1">
                    <a:lumMod val="75000"/>
                  </a:schemeClr>
                </a:solidFill>
              </a:rPr>
              <a:t>Stay flexible and agile</a:t>
            </a:r>
          </a:p>
          <a:p>
            <a:pPr marL="0" indent="0">
              <a:buNone/>
            </a:pPr>
            <a:endParaRPr lang="en-US"/>
          </a:p>
        </p:txBody>
      </p:sp>
      <p:sp>
        <p:nvSpPr>
          <p:cNvPr id="6" name="Arrow: Right 5">
            <a:extLst>
              <a:ext uri="{FF2B5EF4-FFF2-40B4-BE49-F238E27FC236}">
                <a16:creationId xmlns:a16="http://schemas.microsoft.com/office/drawing/2014/main" id="{977727A4-1E7A-4D44-8FB0-33DDDADAEDB7}"/>
              </a:ext>
            </a:extLst>
          </p:cNvPr>
          <p:cNvSpPr/>
          <p:nvPr/>
        </p:nvSpPr>
        <p:spPr>
          <a:xfrm>
            <a:off x="3024554" y="3337905"/>
            <a:ext cx="3147646" cy="4076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13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F0657-FC43-4A53-8280-A8BADA48D192}"/>
              </a:ext>
            </a:extLst>
          </p:cNvPr>
          <p:cNvSpPr>
            <a:spLocks noGrp="1"/>
          </p:cNvSpPr>
          <p:nvPr>
            <p:ph type="title"/>
          </p:nvPr>
        </p:nvSpPr>
        <p:spPr/>
        <p:txBody>
          <a:bodyPr/>
          <a:lstStyle/>
          <a:p>
            <a:r>
              <a:rPr lang="en-US"/>
              <a:t>VUCA:  A solution option</a:t>
            </a:r>
          </a:p>
        </p:txBody>
      </p:sp>
      <p:sp>
        <p:nvSpPr>
          <p:cNvPr id="3" name="Content Placeholder 2">
            <a:extLst>
              <a:ext uri="{FF2B5EF4-FFF2-40B4-BE49-F238E27FC236}">
                <a16:creationId xmlns:a16="http://schemas.microsoft.com/office/drawing/2014/main" id="{D11B06D0-B0B3-4153-AE87-6B4BCD55DD54}"/>
              </a:ext>
            </a:extLst>
          </p:cNvPr>
          <p:cNvSpPr>
            <a:spLocks noGrp="1"/>
          </p:cNvSpPr>
          <p:nvPr>
            <p:ph sz="half" idx="1"/>
          </p:nvPr>
        </p:nvSpPr>
        <p:spPr/>
        <p:txBody>
          <a:bodyPr>
            <a:normAutofit/>
          </a:bodyPr>
          <a:lstStyle/>
          <a:p>
            <a:r>
              <a:rPr lang="en-US"/>
              <a:t>Volatility</a:t>
            </a:r>
          </a:p>
          <a:p>
            <a:r>
              <a:rPr lang="en-US"/>
              <a:t>Uncertainty</a:t>
            </a:r>
          </a:p>
          <a:p>
            <a:r>
              <a:rPr lang="en-US"/>
              <a:t>Complexity</a:t>
            </a:r>
          </a:p>
          <a:p>
            <a:r>
              <a:rPr lang="en-US"/>
              <a:t>Ambiguity</a:t>
            </a:r>
          </a:p>
        </p:txBody>
      </p:sp>
      <p:sp>
        <p:nvSpPr>
          <p:cNvPr id="4" name="Content Placeholder 3">
            <a:extLst>
              <a:ext uri="{FF2B5EF4-FFF2-40B4-BE49-F238E27FC236}">
                <a16:creationId xmlns:a16="http://schemas.microsoft.com/office/drawing/2014/main" id="{4FC5CE2E-DC88-4153-A84D-1FB1897C11E9}"/>
              </a:ext>
            </a:extLst>
          </p:cNvPr>
          <p:cNvSpPr>
            <a:spLocks noGrp="1"/>
          </p:cNvSpPr>
          <p:nvPr>
            <p:ph sz="half" idx="2"/>
          </p:nvPr>
        </p:nvSpPr>
        <p:spPr/>
        <p:txBody>
          <a:bodyPr/>
          <a:lstStyle/>
          <a:p>
            <a:r>
              <a:rPr lang="en-US" b="1">
                <a:solidFill>
                  <a:srgbClr val="00B050"/>
                </a:solidFill>
              </a:rPr>
              <a:t>Vision</a:t>
            </a:r>
          </a:p>
          <a:p>
            <a:r>
              <a:rPr lang="en-US" b="1">
                <a:solidFill>
                  <a:srgbClr val="00B050"/>
                </a:solidFill>
              </a:rPr>
              <a:t>Understanding</a:t>
            </a:r>
          </a:p>
          <a:p>
            <a:r>
              <a:rPr lang="en-US" b="1">
                <a:solidFill>
                  <a:srgbClr val="00B050"/>
                </a:solidFill>
              </a:rPr>
              <a:t>Clarity</a:t>
            </a:r>
          </a:p>
          <a:p>
            <a:r>
              <a:rPr lang="en-US" b="1">
                <a:solidFill>
                  <a:srgbClr val="00B050"/>
                </a:solidFill>
              </a:rPr>
              <a:t>Adaptability/Agility</a:t>
            </a:r>
          </a:p>
          <a:p>
            <a:pPr marL="0" indent="0">
              <a:buNone/>
            </a:pPr>
            <a:endParaRPr lang="en-US"/>
          </a:p>
        </p:txBody>
      </p:sp>
    </p:spTree>
    <p:extLst>
      <p:ext uri="{BB962C8B-B14F-4D97-AF65-F5344CB8AC3E}">
        <p14:creationId xmlns:p14="http://schemas.microsoft.com/office/powerpoint/2010/main" val="89590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ACC1D-EBF9-4799-898E-9096C7EB07DC}"/>
              </a:ext>
            </a:extLst>
          </p:cNvPr>
          <p:cNvSpPr>
            <a:spLocks noGrp="1"/>
          </p:cNvSpPr>
          <p:nvPr>
            <p:ph type="title"/>
          </p:nvPr>
        </p:nvSpPr>
        <p:spPr/>
        <p:txBody>
          <a:bodyPr/>
          <a:lstStyle/>
          <a:p>
            <a:r>
              <a:rPr lang="en-US"/>
              <a:t>OODA loop</a:t>
            </a:r>
          </a:p>
        </p:txBody>
      </p:sp>
      <p:sp>
        <p:nvSpPr>
          <p:cNvPr id="8" name="Oval 7">
            <a:extLst>
              <a:ext uri="{FF2B5EF4-FFF2-40B4-BE49-F238E27FC236}">
                <a16:creationId xmlns:a16="http://schemas.microsoft.com/office/drawing/2014/main" id="{C58552F9-3D14-4C1F-9E4E-781D66B20DDC}"/>
              </a:ext>
            </a:extLst>
          </p:cNvPr>
          <p:cNvSpPr/>
          <p:nvPr/>
        </p:nvSpPr>
        <p:spPr>
          <a:xfrm>
            <a:off x="521957" y="1800345"/>
            <a:ext cx="2092570" cy="165295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Act</a:t>
            </a:r>
          </a:p>
        </p:txBody>
      </p:sp>
      <p:sp>
        <p:nvSpPr>
          <p:cNvPr id="10" name="Oval 9">
            <a:extLst>
              <a:ext uri="{FF2B5EF4-FFF2-40B4-BE49-F238E27FC236}">
                <a16:creationId xmlns:a16="http://schemas.microsoft.com/office/drawing/2014/main" id="{F9A1A8E7-3345-48AA-A98E-CAAD00F8A49F}"/>
              </a:ext>
            </a:extLst>
          </p:cNvPr>
          <p:cNvSpPr/>
          <p:nvPr/>
        </p:nvSpPr>
        <p:spPr>
          <a:xfrm>
            <a:off x="3364801" y="1800345"/>
            <a:ext cx="2092570" cy="165295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Observe</a:t>
            </a:r>
          </a:p>
        </p:txBody>
      </p:sp>
      <p:sp>
        <p:nvSpPr>
          <p:cNvPr id="12" name="Oval 11">
            <a:extLst>
              <a:ext uri="{FF2B5EF4-FFF2-40B4-BE49-F238E27FC236}">
                <a16:creationId xmlns:a16="http://schemas.microsoft.com/office/drawing/2014/main" id="{AB057F3E-4BA9-46AC-8BA1-C06FD4E5977F}"/>
              </a:ext>
            </a:extLst>
          </p:cNvPr>
          <p:cNvSpPr/>
          <p:nvPr/>
        </p:nvSpPr>
        <p:spPr>
          <a:xfrm>
            <a:off x="3364801" y="3820992"/>
            <a:ext cx="2092570" cy="1652954"/>
          </a:xfrm>
          <a:prstGeom prst="ellipse">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Orient</a:t>
            </a:r>
          </a:p>
        </p:txBody>
      </p:sp>
      <p:sp>
        <p:nvSpPr>
          <p:cNvPr id="14" name="Oval 13">
            <a:extLst>
              <a:ext uri="{FF2B5EF4-FFF2-40B4-BE49-F238E27FC236}">
                <a16:creationId xmlns:a16="http://schemas.microsoft.com/office/drawing/2014/main" id="{92A18E02-A637-4B79-ADD5-A698309DB93E}"/>
              </a:ext>
            </a:extLst>
          </p:cNvPr>
          <p:cNvSpPr/>
          <p:nvPr/>
        </p:nvSpPr>
        <p:spPr>
          <a:xfrm>
            <a:off x="521957" y="3820992"/>
            <a:ext cx="2092570" cy="165295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Decide</a:t>
            </a:r>
          </a:p>
        </p:txBody>
      </p:sp>
      <p:sp>
        <p:nvSpPr>
          <p:cNvPr id="15" name="TextBox 14">
            <a:extLst>
              <a:ext uri="{FF2B5EF4-FFF2-40B4-BE49-F238E27FC236}">
                <a16:creationId xmlns:a16="http://schemas.microsoft.com/office/drawing/2014/main" id="{91A1872A-6E8D-4474-9CF7-1C7B6A6166C6}"/>
              </a:ext>
            </a:extLst>
          </p:cNvPr>
          <p:cNvSpPr txBox="1"/>
          <p:nvPr/>
        </p:nvSpPr>
        <p:spPr>
          <a:xfrm>
            <a:off x="6840416" y="1389185"/>
            <a:ext cx="4677508" cy="989278"/>
          </a:xfrm>
          <a:prstGeom prst="rect">
            <a:avLst/>
          </a:prstGeom>
          <a:noFill/>
        </p:spPr>
        <p:txBody>
          <a:bodyPr wrap="square" rtlCol="0">
            <a:spAutoFit/>
          </a:bodyPr>
          <a:lstStyle/>
          <a:p>
            <a:r>
              <a:rPr lang="en-US" sz="3200" b="1">
                <a:solidFill>
                  <a:srgbClr val="C00000"/>
                </a:solidFill>
              </a:rPr>
              <a:t>Observe</a:t>
            </a:r>
          </a:p>
          <a:p>
            <a:r>
              <a:rPr lang="en-US" sz="2400"/>
              <a:t>What is the current situation? </a:t>
            </a:r>
          </a:p>
        </p:txBody>
      </p:sp>
      <p:sp>
        <p:nvSpPr>
          <p:cNvPr id="19" name="TextBox 18">
            <a:extLst>
              <a:ext uri="{FF2B5EF4-FFF2-40B4-BE49-F238E27FC236}">
                <a16:creationId xmlns:a16="http://schemas.microsoft.com/office/drawing/2014/main" id="{8D20077A-7B6B-44C0-9367-3C402BA8C010}"/>
              </a:ext>
            </a:extLst>
          </p:cNvPr>
          <p:cNvSpPr txBox="1"/>
          <p:nvPr/>
        </p:nvSpPr>
        <p:spPr>
          <a:xfrm>
            <a:off x="6840411" y="2508731"/>
            <a:ext cx="4671649" cy="1323439"/>
          </a:xfrm>
          <a:prstGeom prst="rect">
            <a:avLst/>
          </a:prstGeom>
          <a:noFill/>
        </p:spPr>
        <p:txBody>
          <a:bodyPr wrap="square" rtlCol="0">
            <a:spAutoFit/>
          </a:bodyPr>
          <a:lstStyle/>
          <a:p>
            <a:r>
              <a:rPr lang="en-US" sz="3200" b="1">
                <a:solidFill>
                  <a:srgbClr val="EC7320"/>
                </a:solidFill>
              </a:rPr>
              <a:t>Orient</a:t>
            </a:r>
          </a:p>
          <a:p>
            <a:r>
              <a:rPr lang="en-US" sz="2400"/>
              <a:t>Where are you currently relative to where you want to go?</a:t>
            </a:r>
          </a:p>
        </p:txBody>
      </p:sp>
      <p:sp>
        <p:nvSpPr>
          <p:cNvPr id="21" name="TextBox 20">
            <a:extLst>
              <a:ext uri="{FF2B5EF4-FFF2-40B4-BE49-F238E27FC236}">
                <a16:creationId xmlns:a16="http://schemas.microsoft.com/office/drawing/2014/main" id="{41A30E51-AFC4-40B6-A7F9-DE1EB720AB5F}"/>
              </a:ext>
            </a:extLst>
          </p:cNvPr>
          <p:cNvSpPr txBox="1"/>
          <p:nvPr/>
        </p:nvSpPr>
        <p:spPr>
          <a:xfrm>
            <a:off x="6834548" y="3944812"/>
            <a:ext cx="4671649" cy="1323439"/>
          </a:xfrm>
          <a:prstGeom prst="rect">
            <a:avLst/>
          </a:prstGeom>
          <a:noFill/>
        </p:spPr>
        <p:txBody>
          <a:bodyPr wrap="square" rtlCol="0">
            <a:spAutoFit/>
          </a:bodyPr>
          <a:lstStyle/>
          <a:p>
            <a:r>
              <a:rPr lang="en-US" sz="3200" b="1">
                <a:solidFill>
                  <a:schemeClr val="accent1">
                    <a:lumMod val="75000"/>
                  </a:schemeClr>
                </a:solidFill>
              </a:rPr>
              <a:t>Decide</a:t>
            </a:r>
          </a:p>
          <a:p>
            <a:r>
              <a:rPr lang="en-US" sz="2400"/>
              <a:t>What is the exact path you are going to take?</a:t>
            </a:r>
          </a:p>
        </p:txBody>
      </p:sp>
      <p:sp>
        <p:nvSpPr>
          <p:cNvPr id="23" name="TextBox 22">
            <a:extLst>
              <a:ext uri="{FF2B5EF4-FFF2-40B4-BE49-F238E27FC236}">
                <a16:creationId xmlns:a16="http://schemas.microsoft.com/office/drawing/2014/main" id="{2F941F83-463E-440E-8F31-8D7A7B56FF88}"/>
              </a:ext>
            </a:extLst>
          </p:cNvPr>
          <p:cNvSpPr txBox="1"/>
          <p:nvPr/>
        </p:nvSpPr>
        <p:spPr>
          <a:xfrm>
            <a:off x="6828683" y="5292976"/>
            <a:ext cx="4671649" cy="954107"/>
          </a:xfrm>
          <a:prstGeom prst="rect">
            <a:avLst/>
          </a:prstGeom>
          <a:noFill/>
        </p:spPr>
        <p:txBody>
          <a:bodyPr wrap="square" rtlCol="0">
            <a:spAutoFit/>
          </a:bodyPr>
          <a:lstStyle/>
          <a:p>
            <a:r>
              <a:rPr lang="en-US" sz="3200" b="1">
                <a:solidFill>
                  <a:srgbClr val="92D050"/>
                </a:solidFill>
              </a:rPr>
              <a:t>Act</a:t>
            </a:r>
          </a:p>
          <a:p>
            <a:r>
              <a:rPr lang="en-US" sz="2400"/>
              <a:t>What are you going to do?</a:t>
            </a:r>
          </a:p>
        </p:txBody>
      </p:sp>
      <p:sp>
        <p:nvSpPr>
          <p:cNvPr id="3" name="Arrow: Curved Down 2">
            <a:extLst>
              <a:ext uri="{FF2B5EF4-FFF2-40B4-BE49-F238E27FC236}">
                <a16:creationId xmlns:a16="http://schemas.microsoft.com/office/drawing/2014/main" id="{4AC04487-FEE4-49EC-8C4F-07D3DFD15937}"/>
              </a:ext>
            </a:extLst>
          </p:cNvPr>
          <p:cNvSpPr/>
          <p:nvPr/>
        </p:nvSpPr>
        <p:spPr>
          <a:xfrm>
            <a:off x="1396672" y="1516131"/>
            <a:ext cx="2708035" cy="36769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Arrow: Curved Down 3">
            <a:extLst>
              <a:ext uri="{FF2B5EF4-FFF2-40B4-BE49-F238E27FC236}">
                <a16:creationId xmlns:a16="http://schemas.microsoft.com/office/drawing/2014/main" id="{4DDEF36B-7BCE-4E90-B93C-2E1458A2E7F3}"/>
              </a:ext>
            </a:extLst>
          </p:cNvPr>
          <p:cNvSpPr/>
          <p:nvPr/>
        </p:nvSpPr>
        <p:spPr>
          <a:xfrm rot="5400000">
            <a:off x="4191831" y="3453299"/>
            <a:ext cx="2708035" cy="36769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Arrow: Curved Down 4">
            <a:extLst>
              <a:ext uri="{FF2B5EF4-FFF2-40B4-BE49-F238E27FC236}">
                <a16:creationId xmlns:a16="http://schemas.microsoft.com/office/drawing/2014/main" id="{3A61672D-9772-4A63-9FB8-ABE849780DD6}"/>
              </a:ext>
            </a:extLst>
          </p:cNvPr>
          <p:cNvSpPr/>
          <p:nvPr/>
        </p:nvSpPr>
        <p:spPr>
          <a:xfrm rot="16200000">
            <a:off x="-963342" y="3411506"/>
            <a:ext cx="2708035" cy="36769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Arrow: Curved Down 5">
            <a:extLst>
              <a:ext uri="{FF2B5EF4-FFF2-40B4-BE49-F238E27FC236}">
                <a16:creationId xmlns:a16="http://schemas.microsoft.com/office/drawing/2014/main" id="{3E645B93-6D62-474F-83BE-246DC22E2F5C}"/>
              </a:ext>
            </a:extLst>
          </p:cNvPr>
          <p:cNvSpPr/>
          <p:nvPr/>
        </p:nvSpPr>
        <p:spPr>
          <a:xfrm rot="10800000">
            <a:off x="1719947" y="5427136"/>
            <a:ext cx="2708035" cy="36769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932073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1483</Words>
  <Application>Microsoft Office PowerPoint</Application>
  <PresentationFormat>Widescreen</PresentationFormat>
  <Paragraphs>154</Paragraphs>
  <Slides>12</Slides>
  <Notes>9</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Reimaginando las carreras de ingeniería</vt:lpstr>
      <vt:lpstr>Academic leadership in a VUCA world: What is it and how can you thrive?</vt:lpstr>
      <vt:lpstr>VUCA:  A solution option</vt:lpstr>
      <vt:lpstr>VUCA:  A solution option</vt:lpstr>
      <vt:lpstr>VUCA:  A solution option</vt:lpstr>
      <vt:lpstr>VUCA:  A solution option</vt:lpstr>
      <vt:lpstr>VUCA:  A solution option</vt:lpstr>
      <vt:lpstr>VUCA:  A solution option</vt:lpstr>
      <vt:lpstr>OODA loop</vt:lpstr>
      <vt:lpstr>Academic leadership in a VUCA world: What is it and how can you thrive?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Reimaginando las carreras de ingeniería</dc:title>
  <dc:creator>Kevin Huggins</dc:creator>
  <cp:lastModifiedBy>Kevin Huggins</cp:lastModifiedBy>
  <cp:revision>1</cp:revision>
  <dcterms:created xsi:type="dcterms:W3CDTF">2023-08-16T17:08:20Z</dcterms:created>
  <dcterms:modified xsi:type="dcterms:W3CDTF">2023-08-17T21:21:43Z</dcterms:modified>
</cp:coreProperties>
</file>